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ppt/theme/themeOverride14.xml" ContentType="application/vnd.openxmlformats-officedocument.themeOverride+xml"/>
  <Override PartName="/ppt/theme/themeOverride15.xml" ContentType="application/vnd.openxmlformats-officedocument.themeOverride+xml"/>
  <Override PartName="/ppt/theme/themeOverride16.xml" ContentType="application/vnd.openxmlformats-officedocument.themeOverride+xml"/>
  <Override PartName="/ppt/theme/themeOverride17.xml" ContentType="application/vnd.openxmlformats-officedocument.themeOverride+xml"/>
  <Override PartName="/ppt/theme/themeOverride18.xml" ContentType="application/vnd.openxmlformats-officedocument.themeOverride+xml"/>
  <Override PartName="/ppt/theme/themeOverride19.xml" ContentType="application/vnd.openxmlformats-officedocument.themeOverride+xml"/>
  <Override PartName="/ppt/theme/themeOverride20.xml" ContentType="application/vnd.openxmlformats-officedocument.themeOverride+xml"/>
  <Override PartName="/ppt/theme/themeOverride21.xml" ContentType="application/vnd.openxmlformats-officedocument.themeOverride+xml"/>
  <Override PartName="/ppt/theme/themeOverride22.xml" ContentType="application/vnd.openxmlformats-officedocument.themeOverrid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Override23.xml" ContentType="application/vnd.openxmlformats-officedocument.themeOverride+xml"/>
  <Override PartName="/ppt/theme/themeOverride24.xml" ContentType="application/vnd.openxmlformats-officedocument.themeOverride+xml"/>
  <Override PartName="/ppt/theme/themeOverride25.xml" ContentType="application/vnd.openxmlformats-officedocument.themeOverride+xml"/>
  <Override PartName="/ppt/theme/themeOverride26.xml" ContentType="application/vnd.openxmlformats-officedocument.themeOverride+xml"/>
  <Override PartName="/ppt/theme/themeOverride27.xml" ContentType="application/vnd.openxmlformats-officedocument.themeOverride+xml"/>
  <Override PartName="/ppt/theme/themeOverride28.xml" ContentType="application/vnd.openxmlformats-officedocument.themeOverride+xml"/>
  <Override PartName="/ppt/theme/themeOverride29.xml" ContentType="application/vnd.openxmlformats-officedocument.themeOverride+xml"/>
  <Override PartName="/ppt/theme/themeOverride30.xml" ContentType="application/vnd.openxmlformats-officedocument.themeOverride+xml"/>
  <Override PartName="/ppt/theme/themeOverride31.xml" ContentType="application/vnd.openxmlformats-officedocument.themeOverride+xml"/>
  <Override PartName="/ppt/theme/themeOverride32.xml" ContentType="application/vnd.openxmlformats-officedocument.themeOverride+xml"/>
  <Override PartName="/ppt/theme/themeOverride33.xml" ContentType="application/vnd.openxmlformats-officedocument.themeOverrid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theme/themeOverride34.xml" ContentType="application/vnd.openxmlformats-officedocument.themeOverride+xml"/>
  <Override PartName="/ppt/theme/themeOverride35.xml" ContentType="application/vnd.openxmlformats-officedocument.themeOverride+xml"/>
  <Override PartName="/ppt/theme/themeOverride36.xml" ContentType="application/vnd.openxmlformats-officedocument.themeOverride+xml"/>
  <Override PartName="/ppt/theme/themeOverride37.xml" ContentType="application/vnd.openxmlformats-officedocument.themeOverride+xml"/>
  <Override PartName="/ppt/theme/themeOverride38.xml" ContentType="application/vnd.openxmlformats-officedocument.themeOverride+xml"/>
  <Override PartName="/ppt/theme/themeOverride39.xml" ContentType="application/vnd.openxmlformats-officedocument.themeOverride+xml"/>
  <Override PartName="/ppt/theme/themeOverride40.xml" ContentType="application/vnd.openxmlformats-officedocument.themeOverride+xml"/>
  <Override PartName="/ppt/theme/themeOverride41.xml" ContentType="application/vnd.openxmlformats-officedocument.themeOverride+xml"/>
  <Override PartName="/ppt/theme/themeOverride42.xml" ContentType="application/vnd.openxmlformats-officedocument.themeOverride+xml"/>
  <Override PartName="/ppt/theme/themeOverride43.xml" ContentType="application/vnd.openxmlformats-officedocument.themeOverride+xml"/>
  <Override PartName="/ppt/theme/themeOverride44.xml" ContentType="application/vnd.openxmlformats-officedocument.themeOverrid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5.xml" ContentType="application/vnd.openxmlformats-officedocument.theme+xml"/>
  <Override PartName="/ppt/theme/themeOverride45.xml" ContentType="application/vnd.openxmlformats-officedocument.themeOverride+xml"/>
  <Override PartName="/ppt/theme/themeOverride46.xml" ContentType="application/vnd.openxmlformats-officedocument.themeOverride+xml"/>
  <Override PartName="/ppt/theme/themeOverride47.xml" ContentType="application/vnd.openxmlformats-officedocument.themeOverride+xml"/>
  <Override PartName="/ppt/theme/themeOverride48.xml" ContentType="application/vnd.openxmlformats-officedocument.themeOverride+xml"/>
  <Override PartName="/ppt/theme/themeOverride49.xml" ContentType="application/vnd.openxmlformats-officedocument.themeOverride+xml"/>
  <Override PartName="/ppt/theme/themeOverride50.xml" ContentType="application/vnd.openxmlformats-officedocument.themeOverride+xml"/>
  <Override PartName="/ppt/theme/themeOverride51.xml" ContentType="application/vnd.openxmlformats-officedocument.themeOverride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theme/theme6.xml" ContentType="application/vnd.openxmlformats-officedocument.theme+xml"/>
  <Override PartName="/ppt/theme/themeOverride52.xml" ContentType="application/vnd.openxmlformats-officedocument.themeOverride+xml"/>
  <Override PartName="/ppt/theme/themeOverride53.xml" ContentType="application/vnd.openxmlformats-officedocument.themeOverride+xml"/>
  <Override PartName="/ppt/theme/themeOverride54.xml" ContentType="application/vnd.openxmlformats-officedocument.themeOverride+xml"/>
  <Override PartName="/ppt/theme/themeOverride55.xml" ContentType="application/vnd.openxmlformats-officedocument.themeOverride+xml"/>
  <Override PartName="/ppt/theme/themeOverride56.xml" ContentType="application/vnd.openxmlformats-officedocument.themeOverride+xml"/>
  <Override PartName="/ppt/theme/themeOverride57.xml" ContentType="application/vnd.openxmlformats-officedocument.themeOverride+xml"/>
  <Override PartName="/ppt/theme/themeOverride58.xml" ContentType="application/vnd.openxmlformats-officedocument.themeOverride+xml"/>
  <Override PartName="/ppt/theme/themeOverride59.xml" ContentType="application/vnd.openxmlformats-officedocument.themeOverride+xml"/>
  <Override PartName="/ppt/theme/themeOverride60.xml" ContentType="application/vnd.openxmlformats-officedocument.themeOverride+xml"/>
  <Override PartName="/ppt/theme/themeOverride61.xml" ContentType="application/vnd.openxmlformats-officedocument.themeOverride+xml"/>
  <Override PartName="/ppt/theme/themeOverride62.xml" ContentType="application/vnd.openxmlformats-officedocument.themeOverride+xml"/>
  <Override PartName="/ppt/theme/theme7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1.xml" ContentType="application/vnd.openxmlformats-officedocument.presentationml.notesSl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notesSlides/notesSlide2.xml" ContentType="application/vnd.openxmlformats-officedocument.presentationml.notesSlide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notesSlides/notesSlide3.xml" ContentType="application/vnd.openxmlformats-officedocument.presentationml.notesSlide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notesSlides/notesSlide4.xml" ContentType="application/vnd.openxmlformats-officedocument.presentationml.notesSlide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notesSlides/notesSlide5.xml" ContentType="application/vnd.openxmlformats-officedocument.presentationml.notesSlide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notesSlides/notesSlide6.xml" ContentType="application/vnd.openxmlformats-officedocument.presentationml.notesSlide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notesSlides/notesSlide7.xml" ContentType="application/vnd.openxmlformats-officedocument.presentationml.notesSlide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notesSlides/notesSlide8.xml" ContentType="application/vnd.openxmlformats-officedocument.presentationml.notesSlide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notesSlides/notesSlide9.xml" ContentType="application/vnd.openxmlformats-officedocument.presentationml.notesSlide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notesSlides/notesSlide10.xml" ContentType="application/vnd.openxmlformats-officedocument.presentationml.notesSlide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notesSlides/notesSlide11.xml" ContentType="application/vnd.openxmlformats-officedocument.presentationml.notesSlide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notesSlides/notesSlide12.xml" ContentType="application/vnd.openxmlformats-officedocument.presentationml.notesSlide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notesSlides/notesSlide13.xml" ContentType="application/vnd.openxmlformats-officedocument.presentationml.notesSlide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notesSlides/notesSlide14.xml" ContentType="application/vnd.openxmlformats-officedocument.presentationml.notesSlide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notesSlides/notesSlide15.xml" ContentType="application/vnd.openxmlformats-officedocument.presentationml.notesSlide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notesSlides/notesSlide16.xml" ContentType="application/vnd.openxmlformats-officedocument.presentationml.notesSlide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notesSlides/notesSlide17.xml" ContentType="application/vnd.openxmlformats-officedocument.presentationml.notesSlide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notesSlides/notesSlide18.xml" ContentType="application/vnd.openxmlformats-officedocument.presentationml.notesSlide+xml"/>
  <Override PartName="/ppt/tags/tag126.xml" ContentType="application/vnd.openxmlformats-officedocument.presentationml.tags+xml"/>
  <Override PartName="/ppt/notesSlides/notesSlide19.xml" ContentType="application/vnd.openxmlformats-officedocument.presentationml.notesSlide+xml"/>
  <Override PartName="/ppt/tags/tag127.xml" ContentType="application/vnd.openxmlformats-officedocument.presentationml.tags+xml"/>
  <Override PartName="/ppt/notesSlides/notesSlide20.xml" ContentType="application/vnd.openxmlformats-officedocument.presentationml.notesSlide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notesSlides/notesSlide21.xml" ContentType="application/vnd.openxmlformats-officedocument.presentationml.notesSlide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notesSlides/notesSlide22.xml" ContentType="application/vnd.openxmlformats-officedocument.presentationml.notesSlide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notesSlides/notesSlide23.xml" ContentType="application/vnd.openxmlformats-officedocument.presentationml.notesSlide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notesSlides/notesSlide24.xml" ContentType="application/vnd.openxmlformats-officedocument.presentationml.notesSlide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notesSlides/notesSlide25.xml" ContentType="application/vnd.openxmlformats-officedocument.presentationml.notesSlide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notesSlides/notesSlide26.xml" ContentType="application/vnd.openxmlformats-officedocument.presentationml.notesSlide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notesSlides/notesSlide27.xml" ContentType="application/vnd.openxmlformats-officedocument.presentationml.notesSlide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notesSlides/notesSlide28.xml" ContentType="application/vnd.openxmlformats-officedocument.presentationml.notesSlide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notesSlides/notesSlide29.xml" ContentType="application/vnd.openxmlformats-officedocument.presentationml.notesSlide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notesSlides/notesSlide30.xml" ContentType="application/vnd.openxmlformats-officedocument.presentationml.notesSlide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notesSlides/notesSlide31.xml" ContentType="application/vnd.openxmlformats-officedocument.presentationml.notesSlide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notesSlides/notesSlide32.xml" ContentType="application/vnd.openxmlformats-officedocument.presentationml.notesSlide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notesSlides/notesSlide33.xml" ContentType="application/vnd.openxmlformats-officedocument.presentationml.notesSlide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notesSlides/notesSlide34.xml" ContentType="application/vnd.openxmlformats-officedocument.presentationml.notesSlide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notesSlides/notesSlide35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  <p:sldMasterId id="2147483684" r:id="rId3"/>
    <p:sldMasterId id="2147483696" r:id="rId4"/>
    <p:sldMasterId id="2147483708" r:id="rId5"/>
    <p:sldMasterId id="2147483716" r:id="rId6"/>
  </p:sldMasterIdLst>
  <p:notesMasterIdLst>
    <p:notesMasterId r:id="rId43"/>
  </p:notesMasterIdLst>
  <p:sldIdLst>
    <p:sldId id="387" r:id="rId7"/>
    <p:sldId id="566" r:id="rId8"/>
    <p:sldId id="11090054" r:id="rId9"/>
    <p:sldId id="559" r:id="rId10"/>
    <p:sldId id="11090043" r:id="rId11"/>
    <p:sldId id="11090056" r:id="rId12"/>
    <p:sldId id="11090055" r:id="rId13"/>
    <p:sldId id="11090049" r:id="rId14"/>
    <p:sldId id="11090057" r:id="rId15"/>
    <p:sldId id="11090050" r:id="rId16"/>
    <p:sldId id="562" r:id="rId17"/>
    <p:sldId id="11090051" r:id="rId18"/>
    <p:sldId id="1290" r:id="rId19"/>
    <p:sldId id="11090058" r:id="rId20"/>
    <p:sldId id="11090052" r:id="rId21"/>
    <p:sldId id="365" r:id="rId22"/>
    <p:sldId id="11090077" r:id="rId23"/>
    <p:sldId id="11090053" r:id="rId24"/>
    <p:sldId id="262" r:id="rId25"/>
    <p:sldId id="11090059" r:id="rId26"/>
    <p:sldId id="11090060" r:id="rId27"/>
    <p:sldId id="11090066" r:id="rId28"/>
    <p:sldId id="11090061" r:id="rId29"/>
    <p:sldId id="11090067" r:id="rId30"/>
    <p:sldId id="11090062" r:id="rId31"/>
    <p:sldId id="11090068" r:id="rId32"/>
    <p:sldId id="11090063" r:id="rId33"/>
    <p:sldId id="11090069" r:id="rId34"/>
    <p:sldId id="11090073" r:id="rId35"/>
    <p:sldId id="11090064" r:id="rId36"/>
    <p:sldId id="11090070" r:id="rId37"/>
    <p:sldId id="11090065" r:id="rId38"/>
    <p:sldId id="11090074" r:id="rId39"/>
    <p:sldId id="11090075" r:id="rId40"/>
    <p:sldId id="11090076" r:id="rId41"/>
    <p:sldId id="388" r:id="rId42"/>
  </p:sldIdLst>
  <p:sldSz cx="12192000" cy="6858000"/>
  <p:notesSz cx="6858000" cy="9144000"/>
  <p:custDataLst>
    <p:tags r:id="rId4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831" autoAdjust="0"/>
    <p:restoredTop sz="94660"/>
  </p:normalViewPr>
  <p:slideViewPr>
    <p:cSldViewPr snapToGrid="0">
      <p:cViewPr varScale="1">
        <p:scale>
          <a:sx n="81" d="100"/>
          <a:sy n="81" d="100"/>
        </p:scale>
        <p:origin x="715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theme" Target="theme/theme1.xml"/><Relationship Id="rId7" Type="http://schemas.openxmlformats.org/officeDocument/2006/relationships/slide" Target="slides/slid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microsoft.com/office/2016/11/relationships/changesInfo" Target="changesInfos/changesInfo1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openxmlformats.org/officeDocument/2006/relationships/tags" Target="tags/tag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2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viewProps" Target="viewProps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骏辉 罗" userId="d968a7d3a6717dc3" providerId="LiveId" clId="{D2F0A2AE-41D2-49B6-9CF1-818D687B89C8}"/>
    <pc:docChg chg="undo custSel addSld delSld modSld sldOrd">
      <pc:chgData name="骏辉 罗" userId="d968a7d3a6717dc3" providerId="LiveId" clId="{D2F0A2AE-41D2-49B6-9CF1-818D687B89C8}" dt="2024-03-17T11:40:51.797" v="2536" actId="20577"/>
      <pc:docMkLst>
        <pc:docMk/>
      </pc:docMkLst>
      <pc:sldChg chg="addSp delSp modSp mod">
        <pc:chgData name="骏辉 罗" userId="d968a7d3a6717dc3" providerId="LiveId" clId="{D2F0A2AE-41D2-49B6-9CF1-818D687B89C8}" dt="2024-03-17T10:56:57.737" v="298" actId="1076"/>
        <pc:sldMkLst>
          <pc:docMk/>
          <pc:sldMk cId="0" sldId="262"/>
        </pc:sldMkLst>
        <pc:spChg chg="del">
          <ac:chgData name="骏辉 罗" userId="d968a7d3a6717dc3" providerId="LiveId" clId="{D2F0A2AE-41D2-49B6-9CF1-818D687B89C8}" dt="2024-03-17T10:53:50.136" v="220" actId="478"/>
          <ac:spMkLst>
            <pc:docMk/>
            <pc:sldMk cId="0" sldId="262"/>
            <ac:spMk id="2" creationId="{FDE4F1E9-616A-8A92-9683-ED59F621CD13}"/>
          </ac:spMkLst>
        </pc:spChg>
        <pc:spChg chg="del">
          <ac:chgData name="骏辉 罗" userId="d968a7d3a6717dc3" providerId="LiveId" clId="{D2F0A2AE-41D2-49B6-9CF1-818D687B89C8}" dt="2024-03-17T10:53:43.509" v="217" actId="478"/>
          <ac:spMkLst>
            <pc:docMk/>
            <pc:sldMk cId="0" sldId="262"/>
            <ac:spMk id="3" creationId="{00000000-0000-0000-0000-000000000000}"/>
          </ac:spMkLst>
        </pc:spChg>
        <pc:spChg chg="del">
          <ac:chgData name="骏辉 罗" userId="d968a7d3a6717dc3" providerId="LiveId" clId="{D2F0A2AE-41D2-49B6-9CF1-818D687B89C8}" dt="2024-03-17T10:53:42.850" v="216" actId="478"/>
          <ac:spMkLst>
            <pc:docMk/>
            <pc:sldMk cId="0" sldId="262"/>
            <ac:spMk id="5" creationId="{00000000-0000-0000-0000-000000000000}"/>
          </ac:spMkLst>
        </pc:spChg>
        <pc:spChg chg="del">
          <ac:chgData name="骏辉 罗" userId="d968a7d3a6717dc3" providerId="LiveId" clId="{D2F0A2AE-41D2-49B6-9CF1-818D687B89C8}" dt="2024-03-17T10:53:51.006" v="221" actId="478"/>
          <ac:spMkLst>
            <pc:docMk/>
            <pc:sldMk cId="0" sldId="262"/>
            <ac:spMk id="6" creationId="{00000000-0000-0000-0000-000000000000}"/>
          </ac:spMkLst>
        </pc:spChg>
        <pc:spChg chg="del">
          <ac:chgData name="骏辉 罗" userId="d968a7d3a6717dc3" providerId="LiveId" clId="{D2F0A2AE-41D2-49B6-9CF1-818D687B89C8}" dt="2024-03-17T10:53:52.373" v="223" actId="478"/>
          <ac:spMkLst>
            <pc:docMk/>
            <pc:sldMk cId="0" sldId="262"/>
            <ac:spMk id="8" creationId="{1F045E29-CA78-7D90-FF1D-D612B4308113}"/>
          </ac:spMkLst>
        </pc:spChg>
        <pc:spChg chg="del">
          <ac:chgData name="骏辉 罗" userId="d968a7d3a6717dc3" providerId="LiveId" clId="{D2F0A2AE-41D2-49B6-9CF1-818D687B89C8}" dt="2024-03-17T10:53:52.916" v="224" actId="478"/>
          <ac:spMkLst>
            <pc:docMk/>
            <pc:sldMk cId="0" sldId="262"/>
            <ac:spMk id="10" creationId="{B88AA6E1-4540-2383-1BE1-3EBC4BBBB41A}"/>
          </ac:spMkLst>
        </pc:spChg>
        <pc:spChg chg="del mod">
          <ac:chgData name="骏辉 罗" userId="d968a7d3a6717dc3" providerId="LiveId" clId="{D2F0A2AE-41D2-49B6-9CF1-818D687B89C8}" dt="2024-03-17T10:53:47.913" v="219" actId="478"/>
          <ac:spMkLst>
            <pc:docMk/>
            <pc:sldMk cId="0" sldId="262"/>
            <ac:spMk id="13" creationId="{C08D3D52-699F-6BDD-BE38-D25FA97C1A0C}"/>
          </ac:spMkLst>
        </pc:spChg>
        <pc:spChg chg="add mod">
          <ac:chgData name="骏辉 罗" userId="d968a7d3a6717dc3" providerId="LiveId" clId="{D2F0A2AE-41D2-49B6-9CF1-818D687B89C8}" dt="2024-03-17T10:54:33.784" v="229" actId="1076"/>
          <ac:spMkLst>
            <pc:docMk/>
            <pc:sldMk cId="0" sldId="262"/>
            <ac:spMk id="17" creationId="{7D178186-FD93-6BB6-4C27-8435EFE87676}"/>
          </ac:spMkLst>
        </pc:spChg>
        <pc:spChg chg="add mod">
          <ac:chgData name="骏辉 罗" userId="d968a7d3a6717dc3" providerId="LiveId" clId="{D2F0A2AE-41D2-49B6-9CF1-818D687B89C8}" dt="2024-03-17T10:56:57.737" v="298" actId="1076"/>
          <ac:spMkLst>
            <pc:docMk/>
            <pc:sldMk cId="0" sldId="262"/>
            <ac:spMk id="18" creationId="{7A6D7AB6-0604-07CE-0742-CF39229BCA1D}"/>
          </ac:spMkLst>
        </pc:spChg>
        <pc:spChg chg="add mod">
          <ac:chgData name="骏辉 罗" userId="d968a7d3a6717dc3" providerId="LiveId" clId="{D2F0A2AE-41D2-49B6-9CF1-818D687B89C8}" dt="2024-03-17T10:56:33.891" v="265"/>
          <ac:spMkLst>
            <pc:docMk/>
            <pc:sldMk cId="0" sldId="262"/>
            <ac:spMk id="22" creationId="{A2FE1C3B-C6DF-F7C9-178B-10232AB69306}"/>
          </ac:spMkLst>
        </pc:spChg>
        <pc:grpChg chg="del">
          <ac:chgData name="骏辉 罗" userId="d968a7d3a6717dc3" providerId="LiveId" clId="{D2F0A2AE-41D2-49B6-9CF1-818D687B89C8}" dt="2024-03-17T10:53:53.686" v="225" actId="478"/>
          <ac:grpSpMkLst>
            <pc:docMk/>
            <pc:sldMk cId="0" sldId="262"/>
            <ac:grpSpMk id="4" creationId="{00000000-0000-0000-0000-000000000000}"/>
          </ac:grpSpMkLst>
        </pc:grpChg>
        <pc:graphicFrameChg chg="add mod modGraphic">
          <ac:chgData name="骏辉 罗" userId="d968a7d3a6717dc3" providerId="LiveId" clId="{D2F0A2AE-41D2-49B6-9CF1-818D687B89C8}" dt="2024-03-17T10:55:12.741" v="236" actId="207"/>
          <ac:graphicFrameMkLst>
            <pc:docMk/>
            <pc:sldMk cId="0" sldId="262"/>
            <ac:graphicFrameMk id="16" creationId="{81ECCF20-4045-F331-27B0-B18ABC447CCB}"/>
          </ac:graphicFrameMkLst>
        </pc:graphicFrameChg>
        <pc:graphicFrameChg chg="add mod">
          <ac:chgData name="骏辉 罗" userId="d968a7d3a6717dc3" providerId="LiveId" clId="{D2F0A2AE-41D2-49B6-9CF1-818D687B89C8}" dt="2024-03-17T10:56:32.481" v="264"/>
          <ac:graphicFrameMkLst>
            <pc:docMk/>
            <pc:sldMk cId="0" sldId="262"/>
            <ac:graphicFrameMk id="21" creationId="{30A85411-BA9A-9F0C-1480-C78C21400AD4}"/>
          </ac:graphicFrameMkLst>
        </pc:graphicFrameChg>
        <pc:picChg chg="del">
          <ac:chgData name="骏辉 罗" userId="d968a7d3a6717dc3" providerId="LiveId" clId="{D2F0A2AE-41D2-49B6-9CF1-818D687B89C8}" dt="2024-03-17T10:53:51.793" v="222" actId="478"/>
          <ac:picMkLst>
            <pc:docMk/>
            <pc:sldMk cId="0" sldId="262"/>
            <ac:picMk id="15" creationId="{1FF2F695-7D49-B2C9-C167-C695E4D8D9F2}"/>
          </ac:picMkLst>
        </pc:picChg>
      </pc:sldChg>
      <pc:sldChg chg="addSp delSp modSp mod">
        <pc:chgData name="骏辉 罗" userId="d968a7d3a6717dc3" providerId="LiveId" clId="{D2F0A2AE-41D2-49B6-9CF1-818D687B89C8}" dt="2024-03-17T10:53:15.262" v="183" actId="1076"/>
        <pc:sldMkLst>
          <pc:docMk/>
          <pc:sldMk cId="0" sldId="365"/>
        </pc:sldMkLst>
        <pc:spChg chg="mod">
          <ac:chgData name="骏辉 罗" userId="d968a7d3a6717dc3" providerId="LiveId" clId="{D2F0A2AE-41D2-49B6-9CF1-818D687B89C8}" dt="2024-03-17T10:52:24.947" v="171" actId="20577"/>
          <ac:spMkLst>
            <pc:docMk/>
            <pc:sldMk cId="0" sldId="365"/>
            <ac:spMk id="3" creationId="{78B81297-E088-E869-820F-E43EFD06D47A}"/>
          </ac:spMkLst>
        </pc:spChg>
        <pc:spChg chg="del mod">
          <ac:chgData name="骏辉 罗" userId="d968a7d3a6717dc3" providerId="LiveId" clId="{D2F0A2AE-41D2-49B6-9CF1-818D687B89C8}" dt="2024-03-17T10:52:17.706" v="154" actId="478"/>
          <ac:spMkLst>
            <pc:docMk/>
            <pc:sldMk cId="0" sldId="365"/>
            <ac:spMk id="4" creationId="{3039DAE1-58BD-A3DF-1721-D179B9C2E262}"/>
          </ac:spMkLst>
        </pc:spChg>
        <pc:spChg chg="del">
          <ac:chgData name="骏辉 罗" userId="d968a7d3a6717dc3" providerId="LiveId" clId="{D2F0A2AE-41D2-49B6-9CF1-818D687B89C8}" dt="2024-03-17T10:51:53.044" v="121" actId="478"/>
          <ac:spMkLst>
            <pc:docMk/>
            <pc:sldMk cId="0" sldId="365"/>
            <ac:spMk id="6" creationId="{00000000-0000-0000-0000-000000000000}"/>
          </ac:spMkLst>
        </pc:spChg>
        <pc:spChg chg="add del mod">
          <ac:chgData name="骏辉 罗" userId="d968a7d3a6717dc3" providerId="LiveId" clId="{D2F0A2AE-41D2-49B6-9CF1-818D687B89C8}" dt="2024-03-17T10:52:57.299" v="179" actId="478"/>
          <ac:spMkLst>
            <pc:docMk/>
            <pc:sldMk cId="0" sldId="365"/>
            <ac:spMk id="10" creationId="{AB0AF8F2-1F1E-BB58-F514-522FCE73466D}"/>
          </ac:spMkLst>
        </pc:spChg>
        <pc:spChg chg="add mod">
          <ac:chgData name="骏辉 罗" userId="d968a7d3a6717dc3" providerId="LiveId" clId="{D2F0A2AE-41D2-49B6-9CF1-818D687B89C8}" dt="2024-03-17T10:53:15.262" v="183" actId="1076"/>
          <ac:spMkLst>
            <pc:docMk/>
            <pc:sldMk cId="0" sldId="365"/>
            <ac:spMk id="11" creationId="{B661F82D-AEEA-3AA9-CF9E-060143B95C4A}"/>
          </ac:spMkLst>
        </pc:spChg>
        <pc:spChg chg="del">
          <ac:chgData name="骏辉 罗" userId="d968a7d3a6717dc3" providerId="LiveId" clId="{D2F0A2AE-41D2-49B6-9CF1-818D687B89C8}" dt="2024-03-17T10:51:52.551" v="120" actId="478"/>
          <ac:spMkLst>
            <pc:docMk/>
            <pc:sldMk cId="0" sldId="365"/>
            <ac:spMk id="33" creationId="{00000000-0000-0000-0000-000000000000}"/>
          </ac:spMkLst>
        </pc:spChg>
        <pc:picChg chg="add mod">
          <ac:chgData name="骏辉 罗" userId="d968a7d3a6717dc3" providerId="LiveId" clId="{D2F0A2AE-41D2-49B6-9CF1-818D687B89C8}" dt="2024-03-17T10:52:34.768" v="175" actId="1076"/>
          <ac:picMkLst>
            <pc:docMk/>
            <pc:sldMk cId="0" sldId="365"/>
            <ac:picMk id="9" creationId="{AB66F497-E72A-5862-A6CB-A56606006C63}"/>
          </ac:picMkLst>
        </pc:picChg>
      </pc:sldChg>
      <pc:sldChg chg="modSp mod">
        <pc:chgData name="骏辉 罗" userId="d968a7d3a6717dc3" providerId="LiveId" clId="{D2F0A2AE-41D2-49B6-9CF1-818D687B89C8}" dt="2024-03-17T11:40:51.797" v="2536" actId="20577"/>
        <pc:sldMkLst>
          <pc:docMk/>
          <pc:sldMk cId="0" sldId="387"/>
        </pc:sldMkLst>
        <pc:spChg chg="mod">
          <ac:chgData name="骏辉 罗" userId="d968a7d3a6717dc3" providerId="LiveId" clId="{D2F0A2AE-41D2-49B6-9CF1-818D687B89C8}" dt="2024-03-17T11:40:51.797" v="2536" actId="20577"/>
          <ac:spMkLst>
            <pc:docMk/>
            <pc:sldMk cId="0" sldId="387"/>
            <ac:spMk id="115" creationId="{00000000-0000-0000-0000-000000000000}"/>
          </ac:spMkLst>
        </pc:spChg>
      </pc:sldChg>
      <pc:sldChg chg="modSp mod">
        <pc:chgData name="骏辉 罗" userId="d968a7d3a6717dc3" providerId="LiveId" clId="{D2F0A2AE-41D2-49B6-9CF1-818D687B89C8}" dt="2024-03-17T11:40:35.981" v="2496" actId="20577"/>
        <pc:sldMkLst>
          <pc:docMk/>
          <pc:sldMk cId="0" sldId="388"/>
        </pc:sldMkLst>
        <pc:spChg chg="mod">
          <ac:chgData name="骏辉 罗" userId="d968a7d3a6717dc3" providerId="LiveId" clId="{D2F0A2AE-41D2-49B6-9CF1-818D687B89C8}" dt="2024-03-17T11:40:35.981" v="2496" actId="20577"/>
          <ac:spMkLst>
            <pc:docMk/>
            <pc:sldMk cId="0" sldId="388"/>
            <ac:spMk id="115" creationId="{00000000-0000-0000-0000-000000000000}"/>
          </ac:spMkLst>
        </pc:spChg>
      </pc:sldChg>
      <pc:sldChg chg="addSp delSp modSp mod">
        <pc:chgData name="骏辉 罗" userId="d968a7d3a6717dc3" providerId="LiveId" clId="{D2F0A2AE-41D2-49B6-9CF1-818D687B89C8}" dt="2024-03-17T10:50:48.960" v="7" actId="1076"/>
        <pc:sldMkLst>
          <pc:docMk/>
          <pc:sldMk cId="0" sldId="1290"/>
        </pc:sldMkLst>
        <pc:spChg chg="del">
          <ac:chgData name="骏辉 罗" userId="d968a7d3a6717dc3" providerId="LiveId" clId="{D2F0A2AE-41D2-49B6-9CF1-818D687B89C8}" dt="2024-03-17T10:50:17.638" v="0" actId="478"/>
          <ac:spMkLst>
            <pc:docMk/>
            <pc:sldMk cId="0" sldId="1290"/>
            <ac:spMk id="2" creationId="{00000000-0000-0000-0000-000000000000}"/>
          </ac:spMkLst>
        </pc:spChg>
        <pc:spChg chg="mod">
          <ac:chgData name="骏辉 罗" userId="d968a7d3a6717dc3" providerId="LiveId" clId="{D2F0A2AE-41D2-49B6-9CF1-818D687B89C8}" dt="2024-03-17T10:50:28.286" v="3" actId="20577"/>
          <ac:spMkLst>
            <pc:docMk/>
            <pc:sldMk cId="0" sldId="1290"/>
            <ac:spMk id="4" creationId="{92F7B1B6-9B52-6F4B-2277-E84E191B4807}"/>
          </ac:spMkLst>
        </pc:spChg>
        <pc:spChg chg="del">
          <ac:chgData name="骏辉 罗" userId="d968a7d3a6717dc3" providerId="LiveId" clId="{D2F0A2AE-41D2-49B6-9CF1-818D687B89C8}" dt="2024-03-17T10:50:19.563" v="2" actId="478"/>
          <ac:spMkLst>
            <pc:docMk/>
            <pc:sldMk cId="0" sldId="1290"/>
            <ac:spMk id="9" creationId="{00000000-0000-0000-0000-000000000000}"/>
          </ac:spMkLst>
        </pc:spChg>
        <pc:spChg chg="del">
          <ac:chgData name="骏辉 罗" userId="d968a7d3a6717dc3" providerId="LiveId" clId="{D2F0A2AE-41D2-49B6-9CF1-818D687B89C8}" dt="2024-03-17T10:50:19.098" v="1" actId="478"/>
          <ac:spMkLst>
            <pc:docMk/>
            <pc:sldMk cId="0" sldId="1290"/>
            <ac:spMk id="10" creationId="{00000000-0000-0000-0000-000000000000}"/>
          </ac:spMkLst>
        </pc:spChg>
        <pc:picChg chg="add mod">
          <ac:chgData name="骏辉 罗" userId="d968a7d3a6717dc3" providerId="LiveId" clId="{D2F0A2AE-41D2-49B6-9CF1-818D687B89C8}" dt="2024-03-17T10:50:40.881" v="5" actId="1076"/>
          <ac:picMkLst>
            <pc:docMk/>
            <pc:sldMk cId="0" sldId="1290"/>
            <ac:picMk id="14" creationId="{5C0FCDB3-9EBE-2AAB-09F5-69BB53D2DEF0}"/>
          </ac:picMkLst>
        </pc:picChg>
        <pc:picChg chg="add mod">
          <ac:chgData name="骏辉 罗" userId="d968a7d3a6717dc3" providerId="LiveId" clId="{D2F0A2AE-41D2-49B6-9CF1-818D687B89C8}" dt="2024-03-17T10:50:48.960" v="7" actId="1076"/>
          <ac:picMkLst>
            <pc:docMk/>
            <pc:sldMk cId="0" sldId="1290"/>
            <ac:picMk id="15" creationId="{E716AA3E-CF47-5DCB-FD71-B7343103253C}"/>
          </ac:picMkLst>
        </pc:picChg>
      </pc:sldChg>
      <pc:sldChg chg="del">
        <pc:chgData name="骏辉 罗" userId="d968a7d3a6717dc3" providerId="LiveId" clId="{D2F0A2AE-41D2-49B6-9CF1-818D687B89C8}" dt="2024-03-17T10:57:51.525" v="339" actId="2696"/>
        <pc:sldMkLst>
          <pc:docMk/>
          <pc:sldMk cId="0" sldId="11090048"/>
        </pc:sldMkLst>
      </pc:sldChg>
      <pc:sldChg chg="delSp modSp mod">
        <pc:chgData name="骏辉 罗" userId="d968a7d3a6717dc3" providerId="LiveId" clId="{D2F0A2AE-41D2-49B6-9CF1-818D687B89C8}" dt="2024-03-17T10:51:50.136" v="119" actId="478"/>
        <pc:sldMkLst>
          <pc:docMk/>
          <pc:sldMk cId="0" sldId="11090052"/>
        </pc:sldMkLst>
        <pc:spChg chg="mod">
          <ac:chgData name="骏辉 罗" userId="d968a7d3a6717dc3" providerId="LiveId" clId="{D2F0A2AE-41D2-49B6-9CF1-818D687B89C8}" dt="2024-03-17T10:51:48.108" v="118" actId="27636"/>
          <ac:spMkLst>
            <pc:docMk/>
            <pc:sldMk cId="0" sldId="11090052"/>
            <ac:spMk id="4" creationId="{00000000-0000-0000-0000-000000000000}"/>
          </ac:spMkLst>
        </pc:spChg>
        <pc:spChg chg="del">
          <ac:chgData name="骏辉 罗" userId="d968a7d3a6717dc3" providerId="LiveId" clId="{D2F0A2AE-41D2-49B6-9CF1-818D687B89C8}" dt="2024-03-17T10:51:50.136" v="119" actId="478"/>
          <ac:spMkLst>
            <pc:docMk/>
            <pc:sldMk cId="0" sldId="11090052"/>
            <ac:spMk id="5" creationId="{00000000-0000-0000-0000-000000000000}"/>
          </ac:spMkLst>
        </pc:spChg>
      </pc:sldChg>
      <pc:sldChg chg="delSp modSp mod">
        <pc:chgData name="骏辉 罗" userId="d968a7d3a6717dc3" providerId="LiveId" clId="{D2F0A2AE-41D2-49B6-9CF1-818D687B89C8}" dt="2024-03-17T10:53:36.895" v="215" actId="478"/>
        <pc:sldMkLst>
          <pc:docMk/>
          <pc:sldMk cId="0" sldId="11090053"/>
        </pc:sldMkLst>
        <pc:spChg chg="mod">
          <ac:chgData name="骏辉 罗" userId="d968a7d3a6717dc3" providerId="LiveId" clId="{D2F0A2AE-41D2-49B6-9CF1-818D687B89C8}" dt="2024-03-17T10:53:31.204" v="213" actId="20577"/>
          <ac:spMkLst>
            <pc:docMk/>
            <pc:sldMk cId="0" sldId="11090053"/>
            <ac:spMk id="4" creationId="{00000000-0000-0000-0000-000000000000}"/>
          </ac:spMkLst>
        </pc:spChg>
        <pc:spChg chg="del mod">
          <ac:chgData name="骏辉 罗" userId="d968a7d3a6717dc3" providerId="LiveId" clId="{D2F0A2AE-41D2-49B6-9CF1-818D687B89C8}" dt="2024-03-17T10:53:36.895" v="215" actId="478"/>
          <ac:spMkLst>
            <pc:docMk/>
            <pc:sldMk cId="0" sldId="11090053"/>
            <ac:spMk id="5" creationId="{00000000-0000-0000-0000-000000000000}"/>
          </ac:spMkLst>
        </pc:spChg>
      </pc:sldChg>
      <pc:sldChg chg="addSp delSp modSp add mod">
        <pc:chgData name="骏辉 罗" userId="d968a7d3a6717dc3" providerId="LiveId" clId="{D2F0A2AE-41D2-49B6-9CF1-818D687B89C8}" dt="2024-03-17T10:51:28.332" v="95" actId="20577"/>
        <pc:sldMkLst>
          <pc:docMk/>
          <pc:sldMk cId="1029549457" sldId="11090058"/>
        </pc:sldMkLst>
        <pc:spChg chg="add mod">
          <ac:chgData name="骏辉 罗" userId="d968a7d3a6717dc3" providerId="LiveId" clId="{D2F0A2AE-41D2-49B6-9CF1-818D687B89C8}" dt="2024-03-17T10:51:28.332" v="95" actId="20577"/>
          <ac:spMkLst>
            <pc:docMk/>
            <pc:sldMk cId="1029549457" sldId="11090058"/>
            <ac:spMk id="7" creationId="{08B15D22-DBE2-AB19-B8B5-7799266CD3F2}"/>
          </ac:spMkLst>
        </pc:spChg>
        <pc:picChg chg="add mod">
          <ac:chgData name="骏辉 罗" userId="d968a7d3a6717dc3" providerId="LiveId" clId="{D2F0A2AE-41D2-49B6-9CF1-818D687B89C8}" dt="2024-03-17T10:51:09.653" v="14" actId="1076"/>
          <ac:picMkLst>
            <pc:docMk/>
            <pc:sldMk cId="1029549457" sldId="11090058"/>
            <ac:picMk id="2" creationId="{0E6726C8-95A6-1584-1B8F-3266294F6174}"/>
          </ac:picMkLst>
        </pc:picChg>
        <pc:picChg chg="del">
          <ac:chgData name="骏辉 罗" userId="d968a7d3a6717dc3" providerId="LiveId" clId="{D2F0A2AE-41D2-49B6-9CF1-818D687B89C8}" dt="2024-03-17T10:50:58.324" v="9" actId="478"/>
          <ac:picMkLst>
            <pc:docMk/>
            <pc:sldMk cId="1029549457" sldId="11090058"/>
            <ac:picMk id="14" creationId="{5C0FCDB3-9EBE-2AAB-09F5-69BB53D2DEF0}"/>
          </ac:picMkLst>
        </pc:picChg>
        <pc:picChg chg="del">
          <ac:chgData name="骏辉 罗" userId="d968a7d3a6717dc3" providerId="LiveId" clId="{D2F0A2AE-41D2-49B6-9CF1-818D687B89C8}" dt="2024-03-17T10:50:58.980" v="10" actId="478"/>
          <ac:picMkLst>
            <pc:docMk/>
            <pc:sldMk cId="1029549457" sldId="11090058"/>
            <ac:picMk id="15" creationId="{E716AA3E-CF47-5DCB-FD71-B7343103253C}"/>
          </ac:picMkLst>
        </pc:picChg>
      </pc:sldChg>
      <pc:sldChg chg="addSp delSp modSp add mod">
        <pc:chgData name="骏辉 罗" userId="d968a7d3a6717dc3" providerId="LiveId" clId="{D2F0A2AE-41D2-49B6-9CF1-818D687B89C8}" dt="2024-03-17T10:57:31.421" v="338" actId="207"/>
        <pc:sldMkLst>
          <pc:docMk/>
          <pc:sldMk cId="958906122" sldId="11090059"/>
        </pc:sldMkLst>
        <pc:spChg chg="mod">
          <ac:chgData name="骏辉 罗" userId="d968a7d3a6717dc3" providerId="LiveId" clId="{D2F0A2AE-41D2-49B6-9CF1-818D687B89C8}" dt="2024-03-17T10:57:09.841" v="331" actId="20577"/>
          <ac:spMkLst>
            <pc:docMk/>
            <pc:sldMk cId="958906122" sldId="11090059"/>
            <ac:spMk id="18" creationId="{7A6D7AB6-0604-07CE-0742-CF39229BCA1D}"/>
          </ac:spMkLst>
        </pc:spChg>
        <pc:graphicFrameChg chg="add mod modGraphic">
          <ac:chgData name="骏辉 罗" userId="d968a7d3a6717dc3" providerId="LiveId" clId="{D2F0A2AE-41D2-49B6-9CF1-818D687B89C8}" dt="2024-03-17T10:57:31.421" v="338" actId="207"/>
          <ac:graphicFrameMkLst>
            <pc:docMk/>
            <pc:sldMk cId="958906122" sldId="11090059"/>
            <ac:graphicFrameMk id="2" creationId="{780B2931-9A24-CE54-5924-B789B2EF7193}"/>
          </ac:graphicFrameMkLst>
        </pc:graphicFrameChg>
        <pc:graphicFrameChg chg="del modGraphic">
          <ac:chgData name="骏辉 罗" userId="d968a7d3a6717dc3" providerId="LiveId" clId="{D2F0A2AE-41D2-49B6-9CF1-818D687B89C8}" dt="2024-03-17T10:57:14.086" v="333" actId="478"/>
          <ac:graphicFrameMkLst>
            <pc:docMk/>
            <pc:sldMk cId="958906122" sldId="11090059"/>
            <ac:graphicFrameMk id="16" creationId="{81ECCF20-4045-F331-27B0-B18ABC447CCB}"/>
          </ac:graphicFrameMkLst>
        </pc:graphicFrameChg>
      </pc:sldChg>
      <pc:sldChg chg="modSp add mod">
        <pc:chgData name="骏辉 罗" userId="d968a7d3a6717dc3" providerId="LiveId" clId="{D2F0A2AE-41D2-49B6-9CF1-818D687B89C8}" dt="2024-03-17T10:58:42.488" v="386" actId="20577"/>
        <pc:sldMkLst>
          <pc:docMk/>
          <pc:sldMk cId="1561945594" sldId="11090060"/>
        </pc:sldMkLst>
        <pc:spChg chg="mod">
          <ac:chgData name="骏辉 罗" userId="d968a7d3a6717dc3" providerId="LiveId" clId="{D2F0A2AE-41D2-49B6-9CF1-818D687B89C8}" dt="2024-03-17T10:58:16.313" v="376" actId="20577"/>
          <ac:spMkLst>
            <pc:docMk/>
            <pc:sldMk cId="1561945594" sldId="11090060"/>
            <ac:spMk id="4" creationId="{00000000-0000-0000-0000-000000000000}"/>
          </ac:spMkLst>
        </pc:spChg>
        <pc:spChg chg="mod">
          <ac:chgData name="骏辉 罗" userId="d968a7d3a6717dc3" providerId="LiveId" clId="{D2F0A2AE-41D2-49B6-9CF1-818D687B89C8}" dt="2024-03-17T10:58:42.488" v="386" actId="20577"/>
          <ac:spMkLst>
            <pc:docMk/>
            <pc:sldMk cId="1561945594" sldId="11090060"/>
            <ac:spMk id="6" creationId="{00000000-0000-0000-0000-000000000000}"/>
          </ac:spMkLst>
        </pc:spChg>
        <pc:spChg chg="mod">
          <ac:chgData name="骏辉 罗" userId="d968a7d3a6717dc3" providerId="LiveId" clId="{D2F0A2AE-41D2-49B6-9CF1-818D687B89C8}" dt="2024-03-17T10:58:24.374" v="378" actId="1076"/>
          <ac:spMkLst>
            <pc:docMk/>
            <pc:sldMk cId="1561945594" sldId="11090060"/>
            <ac:spMk id="10" creationId="{00000000-0000-0000-0000-000000000000}"/>
          </ac:spMkLst>
        </pc:spChg>
      </pc:sldChg>
      <pc:sldChg chg="modSp add mod">
        <pc:chgData name="骏辉 罗" userId="d968a7d3a6717dc3" providerId="LiveId" clId="{D2F0A2AE-41D2-49B6-9CF1-818D687B89C8}" dt="2024-03-17T11:00:17.096" v="429" actId="20577"/>
        <pc:sldMkLst>
          <pc:docMk/>
          <pc:sldMk cId="2337513829" sldId="11090061"/>
        </pc:sldMkLst>
        <pc:spChg chg="mod">
          <ac:chgData name="骏辉 罗" userId="d968a7d3a6717dc3" providerId="LiveId" clId="{D2F0A2AE-41D2-49B6-9CF1-818D687B89C8}" dt="2024-03-17T11:00:17.096" v="429" actId="20577"/>
          <ac:spMkLst>
            <pc:docMk/>
            <pc:sldMk cId="2337513829" sldId="11090061"/>
            <ac:spMk id="4" creationId="{00000000-0000-0000-0000-000000000000}"/>
          </ac:spMkLst>
        </pc:spChg>
        <pc:spChg chg="mod">
          <ac:chgData name="骏辉 罗" userId="d968a7d3a6717dc3" providerId="LiveId" clId="{D2F0A2AE-41D2-49B6-9CF1-818D687B89C8}" dt="2024-03-17T10:58:50.629" v="388" actId="20577"/>
          <ac:spMkLst>
            <pc:docMk/>
            <pc:sldMk cId="2337513829" sldId="11090061"/>
            <ac:spMk id="6" creationId="{00000000-0000-0000-0000-000000000000}"/>
          </ac:spMkLst>
        </pc:spChg>
      </pc:sldChg>
      <pc:sldChg chg="modSp add mod">
        <pc:chgData name="骏辉 罗" userId="d968a7d3a6717dc3" providerId="LiveId" clId="{D2F0A2AE-41D2-49B6-9CF1-818D687B89C8}" dt="2024-03-17T11:00:33.191" v="448" actId="27636"/>
        <pc:sldMkLst>
          <pc:docMk/>
          <pc:sldMk cId="508416243" sldId="11090062"/>
        </pc:sldMkLst>
        <pc:spChg chg="mod">
          <ac:chgData name="骏辉 罗" userId="d968a7d3a6717dc3" providerId="LiveId" clId="{D2F0A2AE-41D2-49B6-9CF1-818D687B89C8}" dt="2024-03-17T11:00:33.191" v="448" actId="27636"/>
          <ac:spMkLst>
            <pc:docMk/>
            <pc:sldMk cId="508416243" sldId="11090062"/>
            <ac:spMk id="4" creationId="{00000000-0000-0000-0000-000000000000}"/>
          </ac:spMkLst>
        </pc:spChg>
        <pc:spChg chg="mod">
          <ac:chgData name="骏辉 罗" userId="d968a7d3a6717dc3" providerId="LiveId" clId="{D2F0A2AE-41D2-49B6-9CF1-818D687B89C8}" dt="2024-03-17T10:58:53.369" v="390" actId="20577"/>
          <ac:spMkLst>
            <pc:docMk/>
            <pc:sldMk cId="508416243" sldId="11090062"/>
            <ac:spMk id="6" creationId="{00000000-0000-0000-0000-000000000000}"/>
          </ac:spMkLst>
        </pc:spChg>
      </pc:sldChg>
      <pc:sldChg chg="modSp add mod">
        <pc:chgData name="骏辉 罗" userId="d968a7d3a6717dc3" providerId="LiveId" clId="{D2F0A2AE-41D2-49B6-9CF1-818D687B89C8}" dt="2024-03-17T11:00:51.479" v="489" actId="20577"/>
        <pc:sldMkLst>
          <pc:docMk/>
          <pc:sldMk cId="555010746" sldId="11090063"/>
        </pc:sldMkLst>
        <pc:spChg chg="mod">
          <ac:chgData name="骏辉 罗" userId="d968a7d3a6717dc3" providerId="LiveId" clId="{D2F0A2AE-41D2-49B6-9CF1-818D687B89C8}" dt="2024-03-17T11:00:51.479" v="489" actId="20577"/>
          <ac:spMkLst>
            <pc:docMk/>
            <pc:sldMk cId="555010746" sldId="11090063"/>
            <ac:spMk id="4" creationId="{00000000-0000-0000-0000-000000000000}"/>
          </ac:spMkLst>
        </pc:spChg>
        <pc:spChg chg="mod">
          <ac:chgData name="骏辉 罗" userId="d968a7d3a6717dc3" providerId="LiveId" clId="{D2F0A2AE-41D2-49B6-9CF1-818D687B89C8}" dt="2024-03-17T10:58:59.423" v="395" actId="20577"/>
          <ac:spMkLst>
            <pc:docMk/>
            <pc:sldMk cId="555010746" sldId="11090063"/>
            <ac:spMk id="6" creationId="{00000000-0000-0000-0000-000000000000}"/>
          </ac:spMkLst>
        </pc:spChg>
      </pc:sldChg>
      <pc:sldChg chg="modSp add mod">
        <pc:chgData name="骏辉 罗" userId="d968a7d3a6717dc3" providerId="LiveId" clId="{D2F0A2AE-41D2-49B6-9CF1-818D687B89C8}" dt="2024-03-17T11:03:11.222" v="541" actId="20577"/>
        <pc:sldMkLst>
          <pc:docMk/>
          <pc:sldMk cId="3906430490" sldId="11090064"/>
        </pc:sldMkLst>
        <pc:spChg chg="mod">
          <ac:chgData name="骏辉 罗" userId="d968a7d3a6717dc3" providerId="LiveId" clId="{D2F0A2AE-41D2-49B6-9CF1-818D687B89C8}" dt="2024-03-17T11:03:11.222" v="541" actId="20577"/>
          <ac:spMkLst>
            <pc:docMk/>
            <pc:sldMk cId="3906430490" sldId="11090064"/>
            <ac:spMk id="4" creationId="{00000000-0000-0000-0000-000000000000}"/>
          </ac:spMkLst>
        </pc:spChg>
        <pc:spChg chg="mod">
          <ac:chgData name="骏辉 罗" userId="d968a7d3a6717dc3" providerId="LiveId" clId="{D2F0A2AE-41D2-49B6-9CF1-818D687B89C8}" dt="2024-03-17T10:59:06.543" v="400" actId="20577"/>
          <ac:spMkLst>
            <pc:docMk/>
            <pc:sldMk cId="3906430490" sldId="11090064"/>
            <ac:spMk id="6" creationId="{00000000-0000-0000-0000-000000000000}"/>
          </ac:spMkLst>
        </pc:spChg>
      </pc:sldChg>
      <pc:sldChg chg="modSp add mod ord">
        <pc:chgData name="骏辉 罗" userId="d968a7d3a6717dc3" providerId="LiveId" clId="{D2F0A2AE-41D2-49B6-9CF1-818D687B89C8}" dt="2024-03-17T11:03:49.822" v="592" actId="20577"/>
        <pc:sldMkLst>
          <pc:docMk/>
          <pc:sldMk cId="2669990305" sldId="11090065"/>
        </pc:sldMkLst>
        <pc:spChg chg="mod">
          <ac:chgData name="骏辉 罗" userId="d968a7d3a6717dc3" providerId="LiveId" clId="{D2F0A2AE-41D2-49B6-9CF1-818D687B89C8}" dt="2024-03-17T11:03:49.822" v="592" actId="20577"/>
          <ac:spMkLst>
            <pc:docMk/>
            <pc:sldMk cId="2669990305" sldId="11090065"/>
            <ac:spMk id="4" creationId="{00000000-0000-0000-0000-000000000000}"/>
          </ac:spMkLst>
        </pc:spChg>
        <pc:spChg chg="mod">
          <ac:chgData name="骏辉 罗" userId="d968a7d3a6717dc3" providerId="LiveId" clId="{D2F0A2AE-41D2-49B6-9CF1-818D687B89C8}" dt="2024-03-17T10:59:11.154" v="405" actId="20577"/>
          <ac:spMkLst>
            <pc:docMk/>
            <pc:sldMk cId="2669990305" sldId="11090065"/>
            <ac:spMk id="6" creationId="{00000000-0000-0000-0000-000000000000}"/>
          </ac:spMkLst>
        </pc:spChg>
      </pc:sldChg>
      <pc:sldChg chg="modSp add mod ord">
        <pc:chgData name="骏辉 罗" userId="d968a7d3a6717dc3" providerId="LiveId" clId="{D2F0A2AE-41D2-49B6-9CF1-818D687B89C8}" dt="2024-03-17T11:16:53.057" v="1638" actId="20577"/>
        <pc:sldMkLst>
          <pc:docMk/>
          <pc:sldMk cId="1179505840" sldId="11090066"/>
        </pc:sldMkLst>
        <pc:spChg chg="mod">
          <ac:chgData name="骏辉 罗" userId="d968a7d3a6717dc3" providerId="LiveId" clId="{D2F0A2AE-41D2-49B6-9CF1-818D687B89C8}" dt="2024-03-17T11:10:38.244" v="904" actId="1076"/>
          <ac:spMkLst>
            <pc:docMk/>
            <pc:sldMk cId="1179505840" sldId="11090066"/>
            <ac:spMk id="6" creationId="{00000000-0000-0000-0000-000000000000}"/>
          </ac:spMkLst>
        </pc:spChg>
        <pc:spChg chg="mod">
          <ac:chgData name="骏辉 罗" userId="d968a7d3a6717dc3" providerId="LiveId" clId="{D2F0A2AE-41D2-49B6-9CF1-818D687B89C8}" dt="2024-03-17T11:16:53.057" v="1638" actId="20577"/>
          <ac:spMkLst>
            <pc:docMk/>
            <pc:sldMk cId="1179505840" sldId="11090066"/>
            <ac:spMk id="11" creationId="{0F98AB8F-AF08-CEAC-1482-CFAD4DC13D6F}"/>
          </ac:spMkLst>
        </pc:spChg>
        <pc:picChg chg="mod">
          <ac:chgData name="骏辉 罗" userId="d968a7d3a6717dc3" providerId="LiveId" clId="{D2F0A2AE-41D2-49B6-9CF1-818D687B89C8}" dt="2024-03-17T11:10:39.828" v="905" actId="1076"/>
          <ac:picMkLst>
            <pc:docMk/>
            <pc:sldMk cId="1179505840" sldId="11090066"/>
            <ac:picMk id="10" creationId="{979C14C6-0C74-DAD1-0AE9-EBF6AE1BC4F2}"/>
          </ac:picMkLst>
        </pc:picChg>
      </pc:sldChg>
      <pc:sldChg chg="del">
        <pc:chgData name="骏辉 罗" userId="d968a7d3a6717dc3" providerId="LiveId" clId="{D2F0A2AE-41D2-49B6-9CF1-818D687B89C8}" dt="2024-03-17T11:01:56.173" v="490"/>
        <pc:sldMkLst>
          <pc:docMk/>
          <pc:sldMk cId="2396701303" sldId="11090066"/>
        </pc:sldMkLst>
      </pc:sldChg>
      <pc:sldChg chg="add del">
        <pc:chgData name="骏辉 罗" userId="d968a7d3a6717dc3" providerId="LiveId" clId="{D2F0A2AE-41D2-49B6-9CF1-818D687B89C8}" dt="2024-03-17T11:02:20.755" v="492"/>
        <pc:sldMkLst>
          <pc:docMk/>
          <pc:sldMk cId="3760804029" sldId="11090066"/>
        </pc:sldMkLst>
      </pc:sldChg>
      <pc:sldChg chg="modSp add mod ord">
        <pc:chgData name="骏辉 罗" userId="d968a7d3a6717dc3" providerId="LiveId" clId="{D2F0A2AE-41D2-49B6-9CF1-818D687B89C8}" dt="2024-03-17T11:21:12.697" v="2075"/>
        <pc:sldMkLst>
          <pc:docMk/>
          <pc:sldMk cId="2145330110" sldId="11090067"/>
        </pc:sldMkLst>
        <pc:spChg chg="mod">
          <ac:chgData name="骏辉 罗" userId="d968a7d3a6717dc3" providerId="LiveId" clId="{D2F0A2AE-41D2-49B6-9CF1-818D687B89C8}" dt="2024-03-17T11:21:12.697" v="2075"/>
          <ac:spMkLst>
            <pc:docMk/>
            <pc:sldMk cId="2145330110" sldId="11090067"/>
            <ac:spMk id="11" creationId="{0F98AB8F-AF08-CEAC-1482-CFAD4DC13D6F}"/>
          </ac:spMkLst>
        </pc:spChg>
      </pc:sldChg>
      <pc:sldChg chg="addSp modSp add mod ord">
        <pc:chgData name="骏辉 罗" userId="d968a7d3a6717dc3" providerId="LiveId" clId="{D2F0A2AE-41D2-49B6-9CF1-818D687B89C8}" dt="2024-03-17T11:22:28.366" v="2090" actId="5793"/>
        <pc:sldMkLst>
          <pc:docMk/>
          <pc:sldMk cId="3252447547" sldId="11090068"/>
        </pc:sldMkLst>
        <pc:spChg chg="add mod">
          <ac:chgData name="骏辉 罗" userId="d968a7d3a6717dc3" providerId="LiveId" clId="{D2F0A2AE-41D2-49B6-9CF1-818D687B89C8}" dt="2024-03-17T11:22:28.366" v="2090" actId="5793"/>
          <ac:spMkLst>
            <pc:docMk/>
            <pc:sldMk cId="3252447547" sldId="11090068"/>
            <ac:spMk id="2" creationId="{15B9F139-CA7B-E0A1-5294-CF5B37E58CDE}"/>
          </ac:spMkLst>
        </pc:spChg>
        <pc:spChg chg="mod">
          <ac:chgData name="骏辉 罗" userId="d968a7d3a6717dc3" providerId="LiveId" clId="{D2F0A2AE-41D2-49B6-9CF1-818D687B89C8}" dt="2024-03-17T11:21:23.234" v="2076" actId="20577"/>
          <ac:spMkLst>
            <pc:docMk/>
            <pc:sldMk cId="3252447547" sldId="11090068"/>
            <ac:spMk id="11" creationId="{0F98AB8F-AF08-CEAC-1482-CFAD4DC13D6F}"/>
          </ac:spMkLst>
        </pc:spChg>
      </pc:sldChg>
      <pc:sldChg chg="modSp add mod ord">
        <pc:chgData name="骏辉 罗" userId="d968a7d3a6717dc3" providerId="LiveId" clId="{D2F0A2AE-41D2-49B6-9CF1-818D687B89C8}" dt="2024-03-17T11:24:59.089" v="2105" actId="1076"/>
        <pc:sldMkLst>
          <pc:docMk/>
          <pc:sldMk cId="860857519" sldId="11090069"/>
        </pc:sldMkLst>
        <pc:spChg chg="mod">
          <ac:chgData name="骏辉 罗" userId="d968a7d3a6717dc3" providerId="LiveId" clId="{D2F0A2AE-41D2-49B6-9CF1-818D687B89C8}" dt="2024-03-17T11:24:59.089" v="2105" actId="1076"/>
          <ac:spMkLst>
            <pc:docMk/>
            <pc:sldMk cId="860857519" sldId="11090069"/>
            <ac:spMk id="11" creationId="{0F98AB8F-AF08-CEAC-1482-CFAD4DC13D6F}"/>
          </ac:spMkLst>
        </pc:spChg>
      </pc:sldChg>
      <pc:sldChg chg="modSp add mod ord">
        <pc:chgData name="骏辉 罗" userId="d968a7d3a6717dc3" providerId="LiveId" clId="{D2F0A2AE-41D2-49B6-9CF1-818D687B89C8}" dt="2024-03-17T11:36:10.416" v="2393" actId="20577"/>
        <pc:sldMkLst>
          <pc:docMk/>
          <pc:sldMk cId="150631011" sldId="11090070"/>
        </pc:sldMkLst>
        <pc:spChg chg="mod">
          <ac:chgData name="骏辉 罗" userId="d968a7d3a6717dc3" providerId="LiveId" clId="{D2F0A2AE-41D2-49B6-9CF1-818D687B89C8}" dt="2024-03-17T11:28:42.125" v="2171" actId="1076"/>
          <ac:spMkLst>
            <pc:docMk/>
            <pc:sldMk cId="150631011" sldId="11090070"/>
            <ac:spMk id="6" creationId="{00000000-0000-0000-0000-000000000000}"/>
          </ac:spMkLst>
        </pc:spChg>
        <pc:spChg chg="mod">
          <ac:chgData name="骏辉 罗" userId="d968a7d3a6717dc3" providerId="LiveId" clId="{D2F0A2AE-41D2-49B6-9CF1-818D687B89C8}" dt="2024-03-17T11:36:10.416" v="2393" actId="20577"/>
          <ac:spMkLst>
            <pc:docMk/>
            <pc:sldMk cId="150631011" sldId="11090070"/>
            <ac:spMk id="11" creationId="{0F98AB8F-AF08-CEAC-1482-CFAD4DC13D6F}"/>
          </ac:spMkLst>
        </pc:spChg>
      </pc:sldChg>
      <pc:sldChg chg="addSp delSp modSp add mod">
        <pc:chgData name="骏辉 罗" userId="d968a7d3a6717dc3" providerId="LiveId" clId="{D2F0A2AE-41D2-49B6-9CF1-818D687B89C8}" dt="2024-03-17T11:23:42.366" v="2092" actId="22"/>
        <pc:sldMkLst>
          <pc:docMk/>
          <pc:sldMk cId="2645786075" sldId="11090071"/>
        </pc:sldMkLst>
        <pc:spChg chg="mod">
          <ac:chgData name="骏辉 罗" userId="d968a7d3a6717dc3" providerId="LiveId" clId="{D2F0A2AE-41D2-49B6-9CF1-818D687B89C8}" dt="2024-03-17T11:22:22.606" v="2089" actId="20577"/>
          <ac:spMkLst>
            <pc:docMk/>
            <pc:sldMk cId="2645786075" sldId="11090071"/>
            <ac:spMk id="2" creationId="{15B9F139-CA7B-E0A1-5294-CF5B37E58CDE}"/>
          </ac:spMkLst>
        </pc:spChg>
        <pc:spChg chg="add del">
          <ac:chgData name="骏辉 罗" userId="d968a7d3a6717dc3" providerId="LiveId" clId="{D2F0A2AE-41D2-49B6-9CF1-818D687B89C8}" dt="2024-03-17T11:23:42.366" v="2092" actId="22"/>
          <ac:spMkLst>
            <pc:docMk/>
            <pc:sldMk cId="2645786075" sldId="11090071"/>
            <ac:spMk id="4" creationId="{5E04FB84-5F41-E51D-6ABE-D0BBA92CD214}"/>
          </ac:spMkLst>
        </pc:spChg>
      </pc:sldChg>
      <pc:sldChg chg="modSp add mod">
        <pc:chgData name="骏辉 罗" userId="d968a7d3a6717dc3" providerId="LiveId" clId="{D2F0A2AE-41D2-49B6-9CF1-818D687B89C8}" dt="2024-03-17T11:24:11.434" v="2103" actId="20577"/>
        <pc:sldMkLst>
          <pc:docMk/>
          <pc:sldMk cId="2296381970" sldId="11090072"/>
        </pc:sldMkLst>
        <pc:spChg chg="mod">
          <ac:chgData name="骏辉 罗" userId="d968a7d3a6717dc3" providerId="LiveId" clId="{D2F0A2AE-41D2-49B6-9CF1-818D687B89C8}" dt="2024-03-17T11:24:11.434" v="2103" actId="20577"/>
          <ac:spMkLst>
            <pc:docMk/>
            <pc:sldMk cId="2296381970" sldId="11090072"/>
            <ac:spMk id="2" creationId="{15B9F139-CA7B-E0A1-5294-CF5B37E58CDE}"/>
          </ac:spMkLst>
        </pc:spChg>
      </pc:sldChg>
      <pc:sldChg chg="addSp modSp add mod">
        <pc:chgData name="骏辉 罗" userId="d968a7d3a6717dc3" providerId="LiveId" clId="{D2F0A2AE-41D2-49B6-9CF1-818D687B89C8}" dt="2024-03-17T11:27:00.691" v="2150"/>
        <pc:sldMkLst>
          <pc:docMk/>
          <pc:sldMk cId="4035459208" sldId="11090073"/>
        </pc:sldMkLst>
        <pc:spChg chg="mod">
          <ac:chgData name="骏辉 罗" userId="d968a7d3a6717dc3" providerId="LiveId" clId="{D2F0A2AE-41D2-49B6-9CF1-818D687B89C8}" dt="2024-03-17T11:25:14.068" v="2127" actId="1076"/>
          <ac:spMkLst>
            <pc:docMk/>
            <pc:sldMk cId="4035459208" sldId="11090073"/>
            <ac:spMk id="11" creationId="{0F98AB8F-AF08-CEAC-1482-CFAD4DC13D6F}"/>
          </ac:spMkLst>
        </pc:spChg>
        <pc:graphicFrameChg chg="add mod modGraphic">
          <ac:chgData name="骏辉 罗" userId="d968a7d3a6717dc3" providerId="LiveId" clId="{D2F0A2AE-41D2-49B6-9CF1-818D687B89C8}" dt="2024-03-17T11:27:00.691" v="2150"/>
          <ac:graphicFrameMkLst>
            <pc:docMk/>
            <pc:sldMk cId="4035459208" sldId="11090073"/>
            <ac:graphicFrameMk id="2" creationId="{92B2B227-9EE5-AC63-362A-FB3967325E7C}"/>
          </ac:graphicFrameMkLst>
        </pc:graphicFrameChg>
      </pc:sldChg>
      <pc:sldChg chg="addSp delSp modSp add mod ord">
        <pc:chgData name="骏辉 罗" userId="d968a7d3a6717dc3" providerId="LiveId" clId="{D2F0A2AE-41D2-49B6-9CF1-818D687B89C8}" dt="2024-03-17T11:39:16.238" v="2433" actId="1076"/>
        <pc:sldMkLst>
          <pc:docMk/>
          <pc:sldMk cId="4080842135" sldId="11090074"/>
        </pc:sldMkLst>
        <pc:spChg chg="mod">
          <ac:chgData name="骏辉 罗" userId="d968a7d3a6717dc3" providerId="LiveId" clId="{D2F0A2AE-41D2-49B6-9CF1-818D687B89C8}" dt="2024-03-17T11:39:14.181" v="2432" actId="1076"/>
          <ac:spMkLst>
            <pc:docMk/>
            <pc:sldMk cId="4080842135" sldId="11090074"/>
            <ac:spMk id="6" creationId="{00000000-0000-0000-0000-000000000000}"/>
          </ac:spMkLst>
        </pc:spChg>
        <pc:spChg chg="del mod">
          <ac:chgData name="骏辉 罗" userId="d968a7d3a6717dc3" providerId="LiveId" clId="{D2F0A2AE-41D2-49B6-9CF1-818D687B89C8}" dt="2024-03-17T11:38:26.541" v="2424"/>
          <ac:spMkLst>
            <pc:docMk/>
            <pc:sldMk cId="4080842135" sldId="11090074"/>
            <ac:spMk id="11" creationId="{0F98AB8F-AF08-CEAC-1482-CFAD4DC13D6F}"/>
          </ac:spMkLst>
        </pc:spChg>
        <pc:picChg chg="add mod">
          <ac:chgData name="骏辉 罗" userId="d968a7d3a6717dc3" providerId="LiveId" clId="{D2F0A2AE-41D2-49B6-9CF1-818D687B89C8}" dt="2024-03-17T11:39:16.238" v="2433" actId="1076"/>
          <ac:picMkLst>
            <pc:docMk/>
            <pc:sldMk cId="4080842135" sldId="11090074"/>
            <ac:picMk id="3" creationId="{C482F534-3689-E3D9-AC36-3EF417F7DFD7}"/>
          </ac:picMkLst>
        </pc:picChg>
        <pc:picChg chg="mod">
          <ac:chgData name="骏辉 罗" userId="d968a7d3a6717dc3" providerId="LiveId" clId="{D2F0A2AE-41D2-49B6-9CF1-818D687B89C8}" dt="2024-03-17T11:39:08.712" v="2430" actId="1076"/>
          <ac:picMkLst>
            <pc:docMk/>
            <pc:sldMk cId="4080842135" sldId="11090074"/>
            <ac:picMk id="10" creationId="{979C14C6-0C74-DAD1-0AE9-EBF6AE1BC4F2}"/>
          </ac:picMkLst>
        </pc:picChg>
      </pc:sldChg>
      <pc:sldChg chg="new del">
        <pc:chgData name="骏辉 罗" userId="d968a7d3a6717dc3" providerId="LiveId" clId="{D2F0A2AE-41D2-49B6-9CF1-818D687B89C8}" dt="2024-03-17T11:39:44.673" v="2435" actId="680"/>
        <pc:sldMkLst>
          <pc:docMk/>
          <pc:sldMk cId="168541648" sldId="11090075"/>
        </pc:sldMkLst>
      </pc:sldChg>
      <pc:sldChg chg="addSp delSp modSp add mod">
        <pc:chgData name="骏辉 罗" userId="d968a7d3a6717dc3" providerId="LiveId" clId="{D2F0A2AE-41D2-49B6-9CF1-818D687B89C8}" dt="2024-03-17T11:40:00.135" v="2441" actId="14100"/>
        <pc:sldMkLst>
          <pc:docMk/>
          <pc:sldMk cId="1411977093" sldId="11090075"/>
        </pc:sldMkLst>
        <pc:picChg chg="del">
          <ac:chgData name="骏辉 罗" userId="d968a7d3a6717dc3" providerId="LiveId" clId="{D2F0A2AE-41D2-49B6-9CF1-818D687B89C8}" dt="2024-03-17T11:39:53.295" v="2437" actId="478"/>
          <ac:picMkLst>
            <pc:docMk/>
            <pc:sldMk cId="1411977093" sldId="11090075"/>
            <ac:picMk id="3" creationId="{C482F534-3689-E3D9-AC36-3EF417F7DFD7}"/>
          </ac:picMkLst>
        </pc:picChg>
        <pc:picChg chg="add mod">
          <ac:chgData name="骏辉 罗" userId="d968a7d3a6717dc3" providerId="LiveId" clId="{D2F0A2AE-41D2-49B6-9CF1-818D687B89C8}" dt="2024-03-17T11:40:00.135" v="2441" actId="14100"/>
          <ac:picMkLst>
            <pc:docMk/>
            <pc:sldMk cId="1411977093" sldId="11090075"/>
            <ac:picMk id="4" creationId="{3A890B73-84F6-4EA9-EC3D-A15D9BD7D5F1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990E4D-242A-483E-AA00-35E33632DE50}" type="datetimeFigureOut">
              <a:rPr lang="zh-CN" altLang="en-US" smtClean="0"/>
              <a:t>2024/4/9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79F522-DB4D-4A70-819C-8CCC85B41A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45900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79F522-DB4D-4A70-819C-8CCC85B41AF2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31939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79F522-DB4D-4A70-819C-8CCC85B41AF2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60527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79F522-DB4D-4A70-819C-8CCC85B41AF2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65366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79F522-DB4D-4A70-819C-8CCC85B41AF2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33968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79F522-DB4D-4A70-819C-8CCC85B41AF2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42940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79F522-DB4D-4A70-819C-8CCC85B41AF2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957222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79F522-DB4D-4A70-819C-8CCC85B41AF2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93082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79F522-DB4D-4A70-819C-8CCC85B41AF2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468206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79F522-DB4D-4A70-819C-8CCC85B41AF2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728972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7933244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79F522-DB4D-4A70-819C-8CCC85B41AF2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431070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3128736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79F522-DB4D-4A70-819C-8CCC85B41AF2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714201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0918874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79F522-DB4D-4A70-819C-8CCC85B41AF2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703924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917873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79F522-DB4D-4A70-819C-8CCC85B41AF2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282838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79F522-DB4D-4A70-819C-8CCC85B41AF2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40354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979F522-DB4D-4A70-819C-8CCC85B41AF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304802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8083796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79F522-DB4D-4A70-819C-8CCC85B41AF2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678178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9501762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79F522-DB4D-4A70-819C-8CCC85B41AF2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7387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79F522-DB4D-4A70-819C-8CCC85B41AF2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594431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79F522-DB4D-4A70-819C-8CCC85B41AF2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05124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79F522-DB4D-4A70-819C-8CCC85B41AF2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65954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79F522-DB4D-4A70-819C-8CCC85B41AF2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01052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79F522-DB4D-4A70-819C-8CCC85B41AF2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45563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 altLang="zh-CN"/>
              <a:t>Generate By BIYOO ChatPPT.
HomePage</a:t>
            </a:r>
            <a:r>
              <a:rPr lang="zh-CN" altLang="en-US"/>
              <a:t>：</a:t>
            </a:r>
            <a:r>
              <a:rPr lang="en-US" altLang="zh-CN"/>
              <a:t>www.chat-ppt.com
AIGC 2024/3/17 18:11:59 [ID-2905161]
[AI</a:t>
            </a:r>
            <a:r>
              <a:rPr lang="zh-CN" altLang="en-US"/>
              <a:t>生成内容仅供参考，请注意甄别准确性</a:t>
            </a:r>
            <a:r>
              <a:rPr lang="en-US" altLang="zh-CN"/>
              <a:t>]</a:t>
            </a:r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79F522-DB4D-4A70-819C-8CCC85B41AF2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77202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0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hemeOverride" Target="../theme/themeOverride1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hemeOverride" Target="../theme/themeOverride13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hemeOverride" Target="../theme/themeOverride14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hemeOverride" Target="../theme/themeOverride15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hemeOverride" Target="../theme/themeOverride16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hemeOverride" Target="../theme/themeOverride17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hemeOverride" Target="../theme/themeOverride18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hemeOverride" Target="../theme/themeOverride19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hemeOverride" Target="../theme/themeOverride20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hemeOverride" Target="../theme/themeOverride2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hemeOverride" Target="../theme/themeOverride2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hemeOverride" Target="../theme/themeOverride2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hemeOverride" Target="../theme/themeOverride24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hemeOverride" Target="../theme/themeOverride25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hemeOverride" Target="../theme/themeOverride26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hemeOverride" Target="../theme/themeOverride27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hemeOverride" Target="../theme/themeOverride28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hemeOverride" Target="../theme/themeOverride29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3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hemeOverride" Target="../theme/themeOverride30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hemeOverride" Target="../theme/themeOverride3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hemeOverride" Target="../theme/themeOverride3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hemeOverride" Target="../theme/themeOverride3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4.xml"/><Relationship Id="rId1" Type="http://schemas.openxmlformats.org/officeDocument/2006/relationships/themeOverride" Target="../theme/themeOverride34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4.xml"/><Relationship Id="rId1" Type="http://schemas.openxmlformats.org/officeDocument/2006/relationships/themeOverride" Target="../theme/themeOverride35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4.xml"/><Relationship Id="rId1" Type="http://schemas.openxmlformats.org/officeDocument/2006/relationships/themeOverride" Target="../theme/themeOverride36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4.xml"/><Relationship Id="rId1" Type="http://schemas.openxmlformats.org/officeDocument/2006/relationships/themeOverride" Target="../theme/themeOverride37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4.xml"/><Relationship Id="rId1" Type="http://schemas.openxmlformats.org/officeDocument/2006/relationships/themeOverride" Target="../theme/themeOverride38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4.xml"/><Relationship Id="rId1" Type="http://schemas.openxmlformats.org/officeDocument/2006/relationships/themeOverride" Target="../theme/themeOverride39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4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4.xml"/><Relationship Id="rId1" Type="http://schemas.openxmlformats.org/officeDocument/2006/relationships/themeOverride" Target="../theme/themeOverride40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4.xml"/><Relationship Id="rId1" Type="http://schemas.openxmlformats.org/officeDocument/2006/relationships/themeOverride" Target="../theme/themeOverride4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4.xml"/><Relationship Id="rId1" Type="http://schemas.openxmlformats.org/officeDocument/2006/relationships/themeOverride" Target="../theme/themeOverride4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4.xml"/><Relationship Id="rId1" Type="http://schemas.openxmlformats.org/officeDocument/2006/relationships/themeOverride" Target="../theme/themeOverride4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4.xml"/><Relationship Id="rId1" Type="http://schemas.openxmlformats.org/officeDocument/2006/relationships/themeOverride" Target="../theme/themeOverride44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5.xml"/><Relationship Id="rId1" Type="http://schemas.openxmlformats.org/officeDocument/2006/relationships/themeOverride" Target="../theme/themeOverride45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5.xml"/><Relationship Id="rId1" Type="http://schemas.openxmlformats.org/officeDocument/2006/relationships/themeOverride" Target="../theme/themeOverride46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5.xml"/><Relationship Id="rId1" Type="http://schemas.openxmlformats.org/officeDocument/2006/relationships/themeOverride" Target="../theme/themeOverride47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5.xml"/><Relationship Id="rId1" Type="http://schemas.openxmlformats.org/officeDocument/2006/relationships/themeOverride" Target="../theme/themeOverride48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5.xml"/><Relationship Id="rId1" Type="http://schemas.openxmlformats.org/officeDocument/2006/relationships/themeOverride" Target="../theme/themeOverride49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5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5.xml"/><Relationship Id="rId1" Type="http://schemas.openxmlformats.org/officeDocument/2006/relationships/themeOverride" Target="../theme/themeOverride50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5.xml"/><Relationship Id="rId1" Type="http://schemas.openxmlformats.org/officeDocument/2006/relationships/themeOverride" Target="../theme/themeOverride5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6.xml"/><Relationship Id="rId1" Type="http://schemas.openxmlformats.org/officeDocument/2006/relationships/themeOverride" Target="../theme/themeOverride52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6.xml"/><Relationship Id="rId1" Type="http://schemas.openxmlformats.org/officeDocument/2006/relationships/themeOverride" Target="../theme/themeOverride53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6.xml"/><Relationship Id="rId1" Type="http://schemas.openxmlformats.org/officeDocument/2006/relationships/themeOverride" Target="../theme/themeOverride54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6.xml"/><Relationship Id="rId1" Type="http://schemas.openxmlformats.org/officeDocument/2006/relationships/themeOverride" Target="../theme/themeOverride55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6.xml"/><Relationship Id="rId1" Type="http://schemas.openxmlformats.org/officeDocument/2006/relationships/themeOverride" Target="../theme/themeOverride56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6.xml"/><Relationship Id="rId1" Type="http://schemas.openxmlformats.org/officeDocument/2006/relationships/themeOverride" Target="../theme/themeOverride57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6.xml"/><Relationship Id="rId1" Type="http://schemas.openxmlformats.org/officeDocument/2006/relationships/themeOverride" Target="../theme/themeOverride58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6.xml"/><Relationship Id="rId1" Type="http://schemas.openxmlformats.org/officeDocument/2006/relationships/themeOverride" Target="../theme/themeOverride59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6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6.xml"/><Relationship Id="rId1" Type="http://schemas.openxmlformats.org/officeDocument/2006/relationships/themeOverride" Target="../theme/themeOverride60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6.xml"/><Relationship Id="rId1" Type="http://schemas.openxmlformats.org/officeDocument/2006/relationships/themeOverride" Target="../theme/themeOverride6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6.xml"/><Relationship Id="rId1" Type="http://schemas.openxmlformats.org/officeDocument/2006/relationships/themeOverride" Target="../theme/themeOverride6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7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8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D5501-E0B6-4486-B171-41C9560E1F93}" type="datetimeFigureOut">
              <a:rPr lang="zh-CN" altLang="en-US" smtClean="0"/>
              <a:t>2024/4/9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3BEB9-C799-47F4-BB04-BF4BA60FC4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32920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D5501-E0B6-4486-B171-41C9560E1F93}" type="datetimeFigureOut">
              <a:rPr lang="zh-CN" altLang="en-US" smtClean="0"/>
              <a:t>2024/4/9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3BEB9-C799-47F4-BB04-BF4BA60FC4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3103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D5501-E0B6-4486-B171-41C9560E1F93}" type="datetimeFigureOut">
              <a:rPr lang="zh-CN" altLang="en-US" smtClean="0"/>
              <a:t>2024/4/9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3BEB9-C799-47F4-BB04-BF4BA60FC4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96999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D5501-E0B6-4486-B171-41C9560E1F93}" type="datetimeFigureOut">
              <a:rPr lang="zh-CN" altLang="en-US" smtClean="0"/>
              <a:t>2024/4/9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3BEB9-C799-47F4-BB04-BF4BA60FC4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9953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D5501-E0B6-4486-B171-41C9560E1F93}" type="datetimeFigureOut">
              <a:rPr lang="zh-CN" altLang="en-US" smtClean="0"/>
              <a:t>2024/4/9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3BEB9-C799-47F4-BB04-BF4BA60FC4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30804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D5501-E0B6-4486-B171-41C9560E1F93}" type="datetimeFigureOut">
              <a:rPr lang="zh-CN" altLang="en-US" smtClean="0"/>
              <a:t>2024/4/9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3BEB9-C799-47F4-BB04-BF4BA60FC4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463294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D5501-E0B6-4486-B171-41C9560E1F93}" type="datetimeFigureOut">
              <a:rPr lang="zh-CN" altLang="en-US" smtClean="0"/>
              <a:t>2024/4/9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3BEB9-C799-47F4-BB04-BF4BA60FC4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24497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D5501-E0B6-4486-B171-41C9560E1F93}" type="datetimeFigureOut">
              <a:rPr lang="zh-CN" altLang="en-US" smtClean="0"/>
              <a:t>2024/4/9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3BEB9-C799-47F4-BB04-BF4BA60FC4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41287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D5501-E0B6-4486-B171-41C9560E1F93}" type="datetimeFigureOut">
              <a:rPr lang="zh-CN" altLang="en-US" smtClean="0"/>
              <a:t>2024/4/9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3BEB9-C799-47F4-BB04-BF4BA60FC4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818595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D5501-E0B6-4486-B171-41C9560E1F93}" type="datetimeFigureOut">
              <a:rPr lang="zh-CN" altLang="en-US" smtClean="0"/>
              <a:t>2024/4/9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3BEB9-C799-47F4-BB04-BF4BA60FC4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612422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D5501-E0B6-4486-B171-41C9560E1F93}" type="datetimeFigureOut">
              <a:rPr lang="zh-CN" altLang="en-US" smtClean="0"/>
              <a:t>2024/4/9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3BEB9-C799-47F4-BB04-BF4BA60FC4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53424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D5501-E0B6-4486-B171-41C9560E1F93}" type="datetimeFigureOut">
              <a:rPr lang="zh-CN" altLang="en-US" smtClean="0"/>
              <a:t>2024/4/9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3BEB9-C799-47F4-BB04-BF4BA60FC4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68395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D5501-E0B6-4486-B171-41C9560E1F93}" type="datetimeFigureOut">
              <a:rPr lang="zh-CN" altLang="en-US" smtClean="0"/>
              <a:t>2024/4/9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3BEB9-C799-47F4-BB04-BF4BA60FC4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350899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D5501-E0B6-4486-B171-41C9560E1F93}" type="datetimeFigureOut">
              <a:rPr lang="zh-CN" altLang="en-US" smtClean="0"/>
              <a:t>2024/4/9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3BEB9-C799-47F4-BB04-BF4BA60FC4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604420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D5501-E0B6-4486-B171-41C9560E1F93}" type="datetimeFigureOut">
              <a:rPr lang="zh-CN" altLang="en-US" smtClean="0"/>
              <a:t>2024/4/9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3BEB9-C799-47F4-BB04-BF4BA60FC4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599444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D5501-E0B6-4486-B171-41C9560E1F93}" type="datetimeFigureOut">
              <a:rPr lang="zh-CN" altLang="en-US" smtClean="0"/>
              <a:t>2024/4/9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3BEB9-C799-47F4-BB04-BF4BA60FC4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819715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D5501-E0B6-4486-B171-41C9560E1F93}" type="datetimeFigureOut">
              <a:rPr lang="zh-CN" altLang="en-US" smtClean="0"/>
              <a:t>2024/4/9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3BEB9-C799-47F4-BB04-BF4BA60FC4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987262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D5501-E0B6-4486-B171-41C9560E1F93}" type="datetimeFigureOut">
              <a:rPr lang="zh-CN" altLang="en-US" smtClean="0"/>
              <a:t>2024/4/9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3BEB9-C799-47F4-BB04-BF4BA60FC4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503198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D5501-E0B6-4486-B171-41C9560E1F93}" type="datetimeFigureOut">
              <a:rPr lang="zh-CN" altLang="en-US" smtClean="0"/>
              <a:t>2024/4/9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3BEB9-C799-47F4-BB04-BF4BA60FC4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736076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D5501-E0B6-4486-B171-41C9560E1F93}" type="datetimeFigureOut">
              <a:rPr lang="zh-CN" altLang="en-US" smtClean="0"/>
              <a:t>2024/4/9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3BEB9-C799-47F4-BB04-BF4BA60FC4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312087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D5501-E0B6-4486-B171-41C9560E1F93}" type="datetimeFigureOut">
              <a:rPr lang="zh-CN" altLang="en-US" smtClean="0"/>
              <a:t>2024/4/9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3BEB9-C799-47F4-BB04-BF4BA60FC4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726960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D5501-E0B6-4486-B171-41C9560E1F93}" type="datetimeFigureOut">
              <a:rPr lang="zh-CN" altLang="en-US" smtClean="0"/>
              <a:t>2024/4/9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3BEB9-C799-47F4-BB04-BF4BA60FC4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77932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D5501-E0B6-4486-B171-41C9560E1F93}" type="datetimeFigureOut">
              <a:rPr lang="zh-CN" altLang="en-US" smtClean="0"/>
              <a:t>2024/4/9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3BEB9-C799-47F4-BB04-BF4BA60FC4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031028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D5501-E0B6-4486-B171-41C9560E1F93}" type="datetimeFigureOut">
              <a:rPr lang="zh-CN" altLang="en-US" smtClean="0"/>
              <a:t>2024/4/9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3BEB9-C799-47F4-BB04-BF4BA60FC4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326699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D5501-E0B6-4486-B171-41C9560E1F93}" type="datetimeFigureOut">
              <a:rPr lang="zh-CN" altLang="en-US" smtClean="0"/>
              <a:t>2024/4/9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3BEB9-C799-47F4-BB04-BF4BA60FC4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833366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D5501-E0B6-4486-B171-41C9560E1F93}" type="datetimeFigureOut">
              <a:rPr lang="zh-CN" altLang="en-US" smtClean="0"/>
              <a:t>2024/4/9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3BEB9-C799-47F4-BB04-BF4BA60FC4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932544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D5501-E0B6-4486-B171-41C9560E1F93}" type="datetimeFigureOut">
              <a:rPr lang="zh-CN" altLang="en-US" smtClean="0"/>
              <a:t>2024/4/9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3BEB9-C799-47F4-BB04-BF4BA60FC4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37783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D5501-E0B6-4486-B171-41C9560E1F93}" type="datetimeFigureOut">
              <a:rPr lang="zh-CN" altLang="en-US" smtClean="0"/>
              <a:t>2024/4/9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3BEB9-C799-47F4-BB04-BF4BA60FC4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479970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D5501-E0B6-4486-B171-41C9560E1F93}" type="datetimeFigureOut">
              <a:rPr lang="zh-CN" altLang="en-US" smtClean="0"/>
              <a:t>2024/4/9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3BEB9-C799-47F4-BB04-BF4BA60FC4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513353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D5501-E0B6-4486-B171-41C9560E1F93}" type="datetimeFigureOut">
              <a:rPr lang="zh-CN" altLang="en-US" smtClean="0"/>
              <a:t>2024/4/9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3BEB9-C799-47F4-BB04-BF4BA60FC4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259673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D5501-E0B6-4486-B171-41C9560E1F93}" type="datetimeFigureOut">
              <a:rPr lang="zh-CN" altLang="en-US" smtClean="0"/>
              <a:t>2024/4/9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3BEB9-C799-47F4-BB04-BF4BA60FC4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748184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D5501-E0B6-4486-B171-41C9560E1F93}" type="datetimeFigureOut">
              <a:rPr lang="zh-CN" altLang="en-US" smtClean="0"/>
              <a:t>2024/4/9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3BEB9-C799-47F4-BB04-BF4BA60FC4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90523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D5501-E0B6-4486-B171-41C9560E1F93}" type="datetimeFigureOut">
              <a:rPr lang="zh-CN" altLang="en-US" smtClean="0"/>
              <a:t>2024/4/9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3BEB9-C799-47F4-BB04-BF4BA60FC4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21206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D5501-E0B6-4486-B171-41C9560E1F93}" type="datetimeFigureOut">
              <a:rPr lang="zh-CN" altLang="en-US" smtClean="0"/>
              <a:t>2024/4/9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3BEB9-C799-47F4-BB04-BF4BA60FC4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914260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D5501-E0B6-4486-B171-41C9560E1F93}" type="datetimeFigureOut">
              <a:rPr lang="zh-CN" altLang="en-US" smtClean="0"/>
              <a:t>2024/4/9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3BEB9-C799-47F4-BB04-BF4BA60FC4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793126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D5501-E0B6-4486-B171-41C9560E1F93}" type="datetimeFigureOut">
              <a:rPr lang="zh-CN" altLang="en-US" smtClean="0"/>
              <a:t>2024/4/9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3BEB9-C799-47F4-BB04-BF4BA60FC4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899661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D5501-E0B6-4486-B171-41C9560E1F93}" type="datetimeFigureOut">
              <a:rPr lang="zh-CN" altLang="en-US" smtClean="0"/>
              <a:t>2024/4/9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3BEB9-C799-47F4-BB04-BF4BA60FC4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121706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D5501-E0B6-4486-B171-41C9560E1F93}" type="datetimeFigureOut">
              <a:rPr lang="zh-CN" altLang="en-US" smtClean="0"/>
              <a:t>2024/4/9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3BEB9-C799-47F4-BB04-BF4BA60FC4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854512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D5501-E0B6-4486-B171-41C9560E1F93}" type="datetimeFigureOut">
              <a:rPr lang="zh-CN" altLang="en-US" smtClean="0"/>
              <a:t>2024/4/9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3BEB9-C799-47F4-BB04-BF4BA60FC4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985862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3B8A3-A6A6-4182-BF03-C7222DD023B0}" type="datetimeFigureOut">
              <a:rPr lang="zh-CN" altLang="en-US" smtClean="0"/>
              <a:t>2024/4/9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CF265-6B94-43F3-A2B2-A74968330A7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66114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00125" y="951365"/>
            <a:ext cx="7677150" cy="935037"/>
          </a:xfrm>
        </p:spPr>
        <p:txBody>
          <a:bodyPr anchor="ctr">
            <a:normAutofit/>
          </a:bodyPr>
          <a:lstStyle>
            <a:lvl1pPr algn="l">
              <a:defRPr sz="44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3B8A3-A6A6-4182-BF03-C7222DD023B0}" type="datetimeFigureOut">
              <a:rPr lang="zh-CN" altLang="en-US" smtClean="0"/>
              <a:t>2024/4/9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CF265-6B94-43F3-A2B2-A74968330A7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71383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2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941668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3B8A3-A6A6-4182-BF03-C7222DD023B0}" type="datetimeFigureOut">
              <a:rPr lang="zh-CN" altLang="en-US" smtClean="0"/>
              <a:t>2024/4/9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CF265-6B94-43F3-A2B2-A74968330A7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15845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57425" y="925966"/>
            <a:ext cx="7677150" cy="935037"/>
          </a:xfrm>
        </p:spPr>
        <p:txBody>
          <a:bodyPr anchor="ctr">
            <a:normAutofit/>
          </a:bodyPr>
          <a:lstStyle>
            <a:lvl1pPr algn="ctr">
              <a:defRPr sz="44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3B8A3-A6A6-4182-BF03-C7222DD023B0}" type="datetimeFigureOut">
              <a:rPr lang="zh-CN" altLang="en-US" smtClean="0"/>
              <a:t>2024/4/9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CF265-6B94-43F3-A2B2-A74968330A7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19986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D5501-E0B6-4486-B171-41C9560E1F93}" type="datetimeFigureOut">
              <a:rPr lang="zh-CN" altLang="en-US" smtClean="0"/>
              <a:t>2024/4/9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3BEB9-C799-47F4-BB04-BF4BA60FC4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7042165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9277136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人群定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95821261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D5501-E0B6-4486-B171-41C9560E1F93}" type="datetimeFigureOut">
              <a:rPr lang="zh-CN" altLang="en-US" smtClean="0"/>
              <a:t>2024/4/9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3BEB9-C799-47F4-BB04-BF4BA60FC4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283546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D5501-E0B6-4486-B171-41C9560E1F93}" type="datetimeFigureOut">
              <a:rPr lang="zh-CN" altLang="en-US" smtClean="0"/>
              <a:t>2024/4/9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3BEB9-C799-47F4-BB04-BF4BA60FC4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4440385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D5501-E0B6-4486-B171-41C9560E1F93}" type="datetimeFigureOut">
              <a:rPr lang="zh-CN" altLang="en-US" smtClean="0"/>
              <a:t>2024/4/9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3BEB9-C799-47F4-BB04-BF4BA60FC4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111668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D5501-E0B6-4486-B171-41C9560E1F93}" type="datetimeFigureOut">
              <a:rPr lang="zh-CN" altLang="en-US" smtClean="0"/>
              <a:t>2024/4/9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3BEB9-C799-47F4-BB04-BF4BA60FC4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906629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D5501-E0B6-4486-B171-41C9560E1F93}" type="datetimeFigureOut">
              <a:rPr lang="zh-CN" altLang="en-US" smtClean="0"/>
              <a:t>2024/4/9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3BEB9-C799-47F4-BB04-BF4BA60FC4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2291859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D5501-E0B6-4486-B171-41C9560E1F93}" type="datetimeFigureOut">
              <a:rPr lang="zh-CN" altLang="en-US" smtClean="0"/>
              <a:t>2024/4/9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3BEB9-C799-47F4-BB04-BF4BA60FC4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6423464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D5501-E0B6-4486-B171-41C9560E1F93}" type="datetimeFigureOut">
              <a:rPr lang="zh-CN" altLang="en-US" smtClean="0"/>
              <a:t>2024/4/9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3BEB9-C799-47F4-BB04-BF4BA60FC4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177672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D5501-E0B6-4486-B171-41C9560E1F93}" type="datetimeFigureOut">
              <a:rPr lang="zh-CN" altLang="en-US" smtClean="0"/>
              <a:t>2024/4/9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3BEB9-C799-47F4-BB04-BF4BA60FC4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45866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D5501-E0B6-4486-B171-41C9560E1F93}" type="datetimeFigureOut">
              <a:rPr lang="zh-CN" altLang="en-US" smtClean="0"/>
              <a:t>2024/4/9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3BEB9-C799-47F4-BB04-BF4BA60FC4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7499304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D5501-E0B6-4486-B171-41C9560E1F93}" type="datetimeFigureOut">
              <a:rPr lang="zh-CN" altLang="en-US" smtClean="0"/>
              <a:t>2024/4/9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3BEB9-C799-47F4-BB04-BF4BA60FC4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529276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D5501-E0B6-4486-B171-41C9560E1F93}" type="datetimeFigureOut">
              <a:rPr lang="zh-CN" altLang="en-US" smtClean="0"/>
              <a:t>2024/4/9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3BEB9-C799-47F4-BB04-BF4BA60FC4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8601996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D5501-E0B6-4486-B171-41C9560E1F93}" type="datetimeFigureOut">
              <a:rPr lang="zh-CN" altLang="en-US" smtClean="0"/>
              <a:t>2024/4/9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3BEB9-C799-47F4-BB04-BF4BA60FC4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75608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D5501-E0B6-4486-B171-41C9560E1F93}" type="datetimeFigureOut">
              <a:rPr lang="zh-CN" altLang="en-US" smtClean="0"/>
              <a:t>2024/4/9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3BEB9-C799-47F4-BB04-BF4BA60FC4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27742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D5501-E0B6-4486-B171-41C9560E1F93}" type="datetimeFigureOut">
              <a:rPr lang="zh-CN" altLang="en-US" smtClean="0"/>
              <a:t>2024/4/9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3BEB9-C799-47F4-BB04-BF4BA60FC4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12856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D5501-E0B6-4486-B171-41C9560E1F93}" type="datetimeFigureOut">
              <a:rPr lang="zh-CN" altLang="en-US" smtClean="0"/>
              <a:t>2024/4/9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3BEB9-C799-47F4-BB04-BF4BA60FC4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02191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theme" Target="../theme/theme5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5" Type="http://schemas.openxmlformats.org/officeDocument/2006/relationships/slideLayout" Target="../slideLayouts/slideLayout49.xml"/><Relationship Id="rId4" Type="http://schemas.openxmlformats.org/officeDocument/2006/relationships/slideLayout" Target="../slideLayouts/slideLayout48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9.xml"/><Relationship Id="rId3" Type="http://schemas.openxmlformats.org/officeDocument/2006/relationships/slideLayout" Target="../slideLayouts/slideLayout54.xml"/><Relationship Id="rId7" Type="http://schemas.openxmlformats.org/officeDocument/2006/relationships/slideLayout" Target="../slideLayouts/slideLayout58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3.xml"/><Relationship Id="rId1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62.xml"/><Relationship Id="rId5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61.xml"/><Relationship Id="rId4" Type="http://schemas.openxmlformats.org/officeDocument/2006/relationships/slideLayout" Target="../slideLayouts/slideLayout55.xml"/><Relationship Id="rId9" Type="http://schemas.openxmlformats.org/officeDocument/2006/relationships/slideLayout" Target="../slideLayouts/slideLayout6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8D5501-E0B6-4486-B171-41C9560E1F93}" type="datetimeFigureOut">
              <a:rPr lang="zh-CN" altLang="en-US" smtClean="0"/>
              <a:t>2024/4/9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F3BEB9-C799-47F4-BB04-BF4BA60FC4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67429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8D5501-E0B6-4486-B171-41C9560E1F93}" type="datetimeFigureOut">
              <a:rPr lang="zh-CN" altLang="en-US" smtClean="0"/>
              <a:t>2024/4/9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F3BEB9-C799-47F4-BB04-BF4BA60FC4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61594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8D5501-E0B6-4486-B171-41C9560E1F93}" type="datetimeFigureOut">
              <a:rPr lang="zh-CN" altLang="en-US" smtClean="0"/>
              <a:t>2024/4/9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F3BEB9-C799-47F4-BB04-BF4BA60FC4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73832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8D5501-E0B6-4486-B171-41C9560E1F93}" type="datetimeFigureOut">
              <a:rPr lang="zh-CN" altLang="en-US" smtClean="0"/>
              <a:t>2024/4/9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F3BEB9-C799-47F4-BB04-BF4BA60FC4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78389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en-ID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E3B8A3-A6A6-4182-BF03-C7222DD023B0}" type="datetimeFigureOut">
              <a:rPr lang="zh-CN" altLang="en-US" smtClean="0"/>
              <a:t>2024/4/9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7CF265-6B94-43F3-A2B2-A74968330A7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21629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8D5501-E0B6-4486-B171-41C9560E1F93}" type="datetimeFigureOut">
              <a:rPr lang="zh-CN" altLang="en-US" smtClean="0"/>
              <a:t>2024/4/9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F3BEB9-C799-47F4-BB04-BF4BA60FC4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80669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8" r:id="rId2"/>
    <p:sldLayoutId id="2147483719" r:id="rId3"/>
    <p:sldLayoutId id="2147483720" r:id="rId4"/>
    <p:sldLayoutId id="2147483721" r:id="rId5"/>
    <p:sldLayoutId id="2147483722" r:id="rId6"/>
    <p:sldLayoutId id="2147483723" r:id="rId7"/>
    <p:sldLayoutId id="2147483724" r:id="rId8"/>
    <p:sldLayoutId id="2147483725" r:id="rId9"/>
    <p:sldLayoutId id="2147483726" r:id="rId10"/>
    <p:sldLayoutId id="214748372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3" Type="http://schemas.openxmlformats.org/officeDocument/2006/relationships/tags" Target="../tags/tag4.xml"/><Relationship Id="rId7" Type="http://schemas.openxmlformats.org/officeDocument/2006/relationships/tags" Target="../tags/tag8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5" Type="http://schemas.openxmlformats.org/officeDocument/2006/relationships/tags" Target="../tags/tag6.xml"/><Relationship Id="rId10" Type="http://schemas.openxmlformats.org/officeDocument/2006/relationships/image" Target="../media/image1.png"/><Relationship Id="rId4" Type="http://schemas.openxmlformats.org/officeDocument/2006/relationships/tags" Target="../tags/tag5.xml"/><Relationship Id="rId9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tags" Target="../tags/tag88.xml"/><Relationship Id="rId7" Type="http://schemas.openxmlformats.org/officeDocument/2006/relationships/image" Target="../media/image3.png"/><Relationship Id="rId2" Type="http://schemas.openxmlformats.org/officeDocument/2006/relationships/tags" Target="../tags/tag87.xml"/><Relationship Id="rId1" Type="http://schemas.openxmlformats.org/officeDocument/2006/relationships/tags" Target="../tags/tag86.xml"/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89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tags" Target="../tags/tag92.xml"/><Relationship Id="rId7" Type="http://schemas.openxmlformats.org/officeDocument/2006/relationships/image" Target="../media/image5.svg"/><Relationship Id="rId2" Type="http://schemas.openxmlformats.org/officeDocument/2006/relationships/tags" Target="../tags/tag91.xml"/><Relationship Id="rId1" Type="http://schemas.openxmlformats.org/officeDocument/2006/relationships/tags" Target="../tags/tag90.xml"/><Relationship Id="rId6" Type="http://schemas.openxmlformats.org/officeDocument/2006/relationships/image" Target="../media/image4.png"/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tags" Target="../tags/tag95.xml"/><Relationship Id="rId7" Type="http://schemas.openxmlformats.org/officeDocument/2006/relationships/image" Target="../media/image3.png"/><Relationship Id="rId2" Type="http://schemas.openxmlformats.org/officeDocument/2006/relationships/tags" Target="../tags/tag94.xml"/><Relationship Id="rId1" Type="http://schemas.openxmlformats.org/officeDocument/2006/relationships/tags" Target="../tags/tag93.xml"/><Relationship Id="rId6" Type="http://schemas.openxmlformats.org/officeDocument/2006/relationships/notesSlide" Target="../notesSlides/notesSlide12.xml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96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3" Type="http://schemas.openxmlformats.org/officeDocument/2006/relationships/tags" Target="../tags/tag99.xml"/><Relationship Id="rId7" Type="http://schemas.openxmlformats.org/officeDocument/2006/relationships/tags" Target="../tags/tag103.xml"/><Relationship Id="rId12" Type="http://schemas.openxmlformats.org/officeDocument/2006/relationships/image" Target="../media/image7.png"/><Relationship Id="rId2" Type="http://schemas.openxmlformats.org/officeDocument/2006/relationships/tags" Target="../tags/tag98.xml"/><Relationship Id="rId1" Type="http://schemas.openxmlformats.org/officeDocument/2006/relationships/tags" Target="../tags/tag97.xml"/><Relationship Id="rId6" Type="http://schemas.openxmlformats.org/officeDocument/2006/relationships/tags" Target="../tags/tag102.xml"/><Relationship Id="rId11" Type="http://schemas.openxmlformats.org/officeDocument/2006/relationships/image" Target="../media/image5.svg"/><Relationship Id="rId5" Type="http://schemas.openxmlformats.org/officeDocument/2006/relationships/tags" Target="../tags/tag101.xml"/><Relationship Id="rId10" Type="http://schemas.openxmlformats.org/officeDocument/2006/relationships/image" Target="../media/image4.png"/><Relationship Id="rId4" Type="http://schemas.openxmlformats.org/officeDocument/2006/relationships/tags" Target="../tags/tag100.xml"/><Relationship Id="rId9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4.xml"/><Relationship Id="rId3" Type="http://schemas.openxmlformats.org/officeDocument/2006/relationships/tags" Target="../tags/tag106.xml"/><Relationship Id="rId7" Type="http://schemas.openxmlformats.org/officeDocument/2006/relationships/slideLayout" Target="../slideLayouts/slideLayout7.xml"/><Relationship Id="rId2" Type="http://schemas.openxmlformats.org/officeDocument/2006/relationships/tags" Target="../tags/tag105.xml"/><Relationship Id="rId1" Type="http://schemas.openxmlformats.org/officeDocument/2006/relationships/tags" Target="../tags/tag104.xml"/><Relationship Id="rId6" Type="http://schemas.openxmlformats.org/officeDocument/2006/relationships/tags" Target="../tags/tag109.xml"/><Relationship Id="rId11" Type="http://schemas.openxmlformats.org/officeDocument/2006/relationships/image" Target="../media/image8.png"/><Relationship Id="rId5" Type="http://schemas.openxmlformats.org/officeDocument/2006/relationships/tags" Target="../tags/tag108.xml"/><Relationship Id="rId10" Type="http://schemas.openxmlformats.org/officeDocument/2006/relationships/image" Target="../media/image5.svg"/><Relationship Id="rId4" Type="http://schemas.openxmlformats.org/officeDocument/2006/relationships/tags" Target="../tags/tag107.xml"/><Relationship Id="rId9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tags" Target="../tags/tag112.xml"/><Relationship Id="rId7" Type="http://schemas.openxmlformats.org/officeDocument/2006/relationships/image" Target="../media/image3.png"/><Relationship Id="rId2" Type="http://schemas.openxmlformats.org/officeDocument/2006/relationships/tags" Target="../tags/tag111.xml"/><Relationship Id="rId1" Type="http://schemas.openxmlformats.org/officeDocument/2006/relationships/tags" Target="../tags/tag110.xml"/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113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tags" Target="../tags/tag116.xml"/><Relationship Id="rId7" Type="http://schemas.openxmlformats.org/officeDocument/2006/relationships/image" Target="../media/image4.png"/><Relationship Id="rId2" Type="http://schemas.openxmlformats.org/officeDocument/2006/relationships/tags" Target="../tags/tag115.xml"/><Relationship Id="rId1" Type="http://schemas.openxmlformats.org/officeDocument/2006/relationships/tags" Target="../tags/tag114.xml"/><Relationship Id="rId6" Type="http://schemas.openxmlformats.org/officeDocument/2006/relationships/notesSlide" Target="../notesSlides/notesSlide16.xml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117.xml"/><Relationship Id="rId9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tags" Target="../tags/tag120.xml"/><Relationship Id="rId7" Type="http://schemas.openxmlformats.org/officeDocument/2006/relationships/image" Target="../media/image4.png"/><Relationship Id="rId2" Type="http://schemas.openxmlformats.org/officeDocument/2006/relationships/tags" Target="../tags/tag119.xml"/><Relationship Id="rId1" Type="http://schemas.openxmlformats.org/officeDocument/2006/relationships/tags" Target="../tags/tag118.xml"/><Relationship Id="rId6" Type="http://schemas.openxmlformats.org/officeDocument/2006/relationships/notesSlide" Target="../notesSlides/notesSlide17.xml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12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tags" Target="../tags/tag124.xml"/><Relationship Id="rId7" Type="http://schemas.openxmlformats.org/officeDocument/2006/relationships/image" Target="../media/image3.png"/><Relationship Id="rId2" Type="http://schemas.openxmlformats.org/officeDocument/2006/relationships/tags" Target="../tags/tag123.xml"/><Relationship Id="rId1" Type="http://schemas.openxmlformats.org/officeDocument/2006/relationships/tags" Target="../tags/tag122.xml"/><Relationship Id="rId6" Type="http://schemas.openxmlformats.org/officeDocument/2006/relationships/notesSlide" Target="../notesSlides/notesSlide18.xml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12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2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16.xml"/><Relationship Id="rId13" Type="http://schemas.openxmlformats.org/officeDocument/2006/relationships/tags" Target="../tags/tag21.xml"/><Relationship Id="rId18" Type="http://schemas.openxmlformats.org/officeDocument/2006/relationships/image" Target="../media/image2.png"/><Relationship Id="rId3" Type="http://schemas.openxmlformats.org/officeDocument/2006/relationships/tags" Target="../tags/tag11.xml"/><Relationship Id="rId7" Type="http://schemas.openxmlformats.org/officeDocument/2006/relationships/tags" Target="../tags/tag15.xml"/><Relationship Id="rId12" Type="http://schemas.openxmlformats.org/officeDocument/2006/relationships/tags" Target="../tags/tag20.xml"/><Relationship Id="rId17" Type="http://schemas.openxmlformats.org/officeDocument/2006/relationships/notesSlide" Target="../notesSlides/notesSlide2.xml"/><Relationship Id="rId2" Type="http://schemas.openxmlformats.org/officeDocument/2006/relationships/tags" Target="../tags/tag10.xml"/><Relationship Id="rId16" Type="http://schemas.openxmlformats.org/officeDocument/2006/relationships/slideLayout" Target="../slideLayouts/slideLayout7.xml"/><Relationship Id="rId1" Type="http://schemas.openxmlformats.org/officeDocument/2006/relationships/tags" Target="../tags/tag9.xml"/><Relationship Id="rId6" Type="http://schemas.openxmlformats.org/officeDocument/2006/relationships/tags" Target="../tags/tag14.xml"/><Relationship Id="rId11" Type="http://schemas.openxmlformats.org/officeDocument/2006/relationships/tags" Target="../tags/tag19.xml"/><Relationship Id="rId5" Type="http://schemas.openxmlformats.org/officeDocument/2006/relationships/tags" Target="../tags/tag13.xml"/><Relationship Id="rId15" Type="http://schemas.openxmlformats.org/officeDocument/2006/relationships/tags" Target="../tags/tag23.xml"/><Relationship Id="rId10" Type="http://schemas.openxmlformats.org/officeDocument/2006/relationships/tags" Target="../tags/tag18.xml"/><Relationship Id="rId4" Type="http://schemas.openxmlformats.org/officeDocument/2006/relationships/tags" Target="../tags/tag12.xml"/><Relationship Id="rId9" Type="http://schemas.openxmlformats.org/officeDocument/2006/relationships/tags" Target="../tags/tag17.xml"/><Relationship Id="rId14" Type="http://schemas.openxmlformats.org/officeDocument/2006/relationships/tags" Target="../tags/tag2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2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tags" Target="../tags/tag130.xml"/><Relationship Id="rId7" Type="http://schemas.openxmlformats.org/officeDocument/2006/relationships/image" Target="../media/image3.png"/><Relationship Id="rId2" Type="http://schemas.openxmlformats.org/officeDocument/2006/relationships/tags" Target="../tags/tag129.xml"/><Relationship Id="rId1" Type="http://schemas.openxmlformats.org/officeDocument/2006/relationships/tags" Target="../tags/tag128.xml"/><Relationship Id="rId6" Type="http://schemas.openxmlformats.org/officeDocument/2006/relationships/notesSlide" Target="../notesSlides/notesSlide21.xml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13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tags" Target="../tags/tag134.xml"/><Relationship Id="rId7" Type="http://schemas.openxmlformats.org/officeDocument/2006/relationships/image" Target="../media/image5.svg"/><Relationship Id="rId2" Type="http://schemas.openxmlformats.org/officeDocument/2006/relationships/tags" Target="../tags/tag133.xml"/><Relationship Id="rId1" Type="http://schemas.openxmlformats.org/officeDocument/2006/relationships/tags" Target="../tags/tag132.xml"/><Relationship Id="rId6" Type="http://schemas.openxmlformats.org/officeDocument/2006/relationships/image" Target="../media/image4.png"/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tags" Target="../tags/tag137.xml"/><Relationship Id="rId7" Type="http://schemas.openxmlformats.org/officeDocument/2006/relationships/image" Target="../media/image3.png"/><Relationship Id="rId2" Type="http://schemas.openxmlformats.org/officeDocument/2006/relationships/tags" Target="../tags/tag136.xml"/><Relationship Id="rId1" Type="http://schemas.openxmlformats.org/officeDocument/2006/relationships/tags" Target="../tags/tag135.xml"/><Relationship Id="rId6" Type="http://schemas.openxmlformats.org/officeDocument/2006/relationships/notesSlide" Target="../notesSlides/notesSlide23.xml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13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tags" Target="../tags/tag141.xml"/><Relationship Id="rId7" Type="http://schemas.openxmlformats.org/officeDocument/2006/relationships/image" Target="../media/image5.svg"/><Relationship Id="rId2" Type="http://schemas.openxmlformats.org/officeDocument/2006/relationships/tags" Target="../tags/tag140.xml"/><Relationship Id="rId1" Type="http://schemas.openxmlformats.org/officeDocument/2006/relationships/tags" Target="../tags/tag139.xml"/><Relationship Id="rId6" Type="http://schemas.openxmlformats.org/officeDocument/2006/relationships/image" Target="../media/image4.png"/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tags" Target="../tags/tag144.xml"/><Relationship Id="rId7" Type="http://schemas.openxmlformats.org/officeDocument/2006/relationships/image" Target="../media/image3.png"/><Relationship Id="rId2" Type="http://schemas.openxmlformats.org/officeDocument/2006/relationships/tags" Target="../tags/tag143.xml"/><Relationship Id="rId1" Type="http://schemas.openxmlformats.org/officeDocument/2006/relationships/tags" Target="../tags/tag142.xml"/><Relationship Id="rId6" Type="http://schemas.openxmlformats.org/officeDocument/2006/relationships/notesSlide" Target="../notesSlides/notesSlide25.xml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14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tags" Target="../tags/tag148.xml"/><Relationship Id="rId7" Type="http://schemas.openxmlformats.org/officeDocument/2006/relationships/image" Target="../media/image5.svg"/><Relationship Id="rId2" Type="http://schemas.openxmlformats.org/officeDocument/2006/relationships/tags" Target="../tags/tag147.xml"/><Relationship Id="rId1" Type="http://schemas.openxmlformats.org/officeDocument/2006/relationships/tags" Target="../tags/tag146.xml"/><Relationship Id="rId6" Type="http://schemas.openxmlformats.org/officeDocument/2006/relationships/image" Target="../media/image4.png"/><Relationship Id="rId5" Type="http://schemas.openxmlformats.org/officeDocument/2006/relationships/notesSlide" Target="../notesSlides/notesSlide26.xml"/><Relationship Id="rId4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tags" Target="../tags/tag151.xml"/><Relationship Id="rId7" Type="http://schemas.openxmlformats.org/officeDocument/2006/relationships/image" Target="../media/image3.png"/><Relationship Id="rId2" Type="http://schemas.openxmlformats.org/officeDocument/2006/relationships/tags" Target="../tags/tag150.xml"/><Relationship Id="rId1" Type="http://schemas.openxmlformats.org/officeDocument/2006/relationships/tags" Target="../tags/tag149.xml"/><Relationship Id="rId6" Type="http://schemas.openxmlformats.org/officeDocument/2006/relationships/notesSlide" Target="../notesSlides/notesSlide27.xml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15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tags" Target="../tags/tag155.xml"/><Relationship Id="rId7" Type="http://schemas.openxmlformats.org/officeDocument/2006/relationships/image" Target="../media/image5.svg"/><Relationship Id="rId2" Type="http://schemas.openxmlformats.org/officeDocument/2006/relationships/tags" Target="../tags/tag154.xml"/><Relationship Id="rId1" Type="http://schemas.openxmlformats.org/officeDocument/2006/relationships/tags" Target="../tags/tag153.xml"/><Relationship Id="rId6" Type="http://schemas.openxmlformats.org/officeDocument/2006/relationships/image" Target="../media/image4.png"/><Relationship Id="rId5" Type="http://schemas.openxmlformats.org/officeDocument/2006/relationships/notesSlide" Target="../notesSlides/notesSlide28.xml"/><Relationship Id="rId4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tags" Target="../tags/tag158.xml"/><Relationship Id="rId7" Type="http://schemas.openxmlformats.org/officeDocument/2006/relationships/image" Target="../media/image5.svg"/><Relationship Id="rId2" Type="http://schemas.openxmlformats.org/officeDocument/2006/relationships/tags" Target="../tags/tag157.xml"/><Relationship Id="rId1" Type="http://schemas.openxmlformats.org/officeDocument/2006/relationships/tags" Target="../tags/tag156.xml"/><Relationship Id="rId6" Type="http://schemas.openxmlformats.org/officeDocument/2006/relationships/image" Target="../media/image4.png"/><Relationship Id="rId5" Type="http://schemas.openxmlformats.org/officeDocument/2006/relationships/notesSlide" Target="../notesSlides/notesSlide29.xml"/><Relationship Id="rId4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tags" Target="../tags/tag31.xml"/><Relationship Id="rId13" Type="http://schemas.openxmlformats.org/officeDocument/2006/relationships/tags" Target="../tags/tag36.xml"/><Relationship Id="rId18" Type="http://schemas.openxmlformats.org/officeDocument/2006/relationships/image" Target="../media/image2.png"/><Relationship Id="rId3" Type="http://schemas.openxmlformats.org/officeDocument/2006/relationships/tags" Target="../tags/tag26.xml"/><Relationship Id="rId7" Type="http://schemas.openxmlformats.org/officeDocument/2006/relationships/tags" Target="../tags/tag30.xml"/><Relationship Id="rId12" Type="http://schemas.openxmlformats.org/officeDocument/2006/relationships/tags" Target="../tags/tag35.xml"/><Relationship Id="rId17" Type="http://schemas.openxmlformats.org/officeDocument/2006/relationships/notesSlide" Target="../notesSlides/notesSlide3.xml"/><Relationship Id="rId2" Type="http://schemas.openxmlformats.org/officeDocument/2006/relationships/tags" Target="../tags/tag25.xml"/><Relationship Id="rId16" Type="http://schemas.openxmlformats.org/officeDocument/2006/relationships/slideLayout" Target="../slideLayouts/slideLayout7.xml"/><Relationship Id="rId1" Type="http://schemas.openxmlformats.org/officeDocument/2006/relationships/tags" Target="../tags/tag24.xml"/><Relationship Id="rId6" Type="http://schemas.openxmlformats.org/officeDocument/2006/relationships/tags" Target="../tags/tag29.xml"/><Relationship Id="rId11" Type="http://schemas.openxmlformats.org/officeDocument/2006/relationships/tags" Target="../tags/tag34.xml"/><Relationship Id="rId5" Type="http://schemas.openxmlformats.org/officeDocument/2006/relationships/tags" Target="../tags/tag28.xml"/><Relationship Id="rId15" Type="http://schemas.openxmlformats.org/officeDocument/2006/relationships/tags" Target="../tags/tag38.xml"/><Relationship Id="rId10" Type="http://schemas.openxmlformats.org/officeDocument/2006/relationships/tags" Target="../tags/tag33.xml"/><Relationship Id="rId4" Type="http://schemas.openxmlformats.org/officeDocument/2006/relationships/tags" Target="../tags/tag27.xml"/><Relationship Id="rId9" Type="http://schemas.openxmlformats.org/officeDocument/2006/relationships/tags" Target="../tags/tag32.xml"/><Relationship Id="rId14" Type="http://schemas.openxmlformats.org/officeDocument/2006/relationships/tags" Target="../tags/tag3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tags" Target="../tags/tag161.xml"/><Relationship Id="rId7" Type="http://schemas.openxmlformats.org/officeDocument/2006/relationships/image" Target="../media/image3.png"/><Relationship Id="rId2" Type="http://schemas.openxmlformats.org/officeDocument/2006/relationships/tags" Target="../tags/tag160.xml"/><Relationship Id="rId1" Type="http://schemas.openxmlformats.org/officeDocument/2006/relationships/tags" Target="../tags/tag159.xml"/><Relationship Id="rId6" Type="http://schemas.openxmlformats.org/officeDocument/2006/relationships/notesSlide" Target="../notesSlides/notesSlide30.xml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16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tags" Target="../tags/tag165.xml"/><Relationship Id="rId7" Type="http://schemas.openxmlformats.org/officeDocument/2006/relationships/image" Target="../media/image5.svg"/><Relationship Id="rId2" Type="http://schemas.openxmlformats.org/officeDocument/2006/relationships/tags" Target="../tags/tag164.xml"/><Relationship Id="rId1" Type="http://schemas.openxmlformats.org/officeDocument/2006/relationships/tags" Target="../tags/tag163.xml"/><Relationship Id="rId6" Type="http://schemas.openxmlformats.org/officeDocument/2006/relationships/image" Target="../media/image4.png"/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tags" Target="../tags/tag168.xml"/><Relationship Id="rId7" Type="http://schemas.openxmlformats.org/officeDocument/2006/relationships/image" Target="../media/image3.png"/><Relationship Id="rId2" Type="http://schemas.openxmlformats.org/officeDocument/2006/relationships/tags" Target="../tags/tag167.xml"/><Relationship Id="rId1" Type="http://schemas.openxmlformats.org/officeDocument/2006/relationships/tags" Target="../tags/tag166.xml"/><Relationship Id="rId6" Type="http://schemas.openxmlformats.org/officeDocument/2006/relationships/notesSlide" Target="../notesSlides/notesSlide32.xml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169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tags" Target="../tags/tag172.xml"/><Relationship Id="rId7" Type="http://schemas.openxmlformats.org/officeDocument/2006/relationships/image" Target="../media/image5.svg"/><Relationship Id="rId2" Type="http://schemas.openxmlformats.org/officeDocument/2006/relationships/tags" Target="../tags/tag171.xml"/><Relationship Id="rId1" Type="http://schemas.openxmlformats.org/officeDocument/2006/relationships/tags" Target="../tags/tag170.xml"/><Relationship Id="rId6" Type="http://schemas.openxmlformats.org/officeDocument/2006/relationships/image" Target="../media/image4.png"/><Relationship Id="rId5" Type="http://schemas.openxmlformats.org/officeDocument/2006/relationships/notesSlide" Target="../notesSlides/notesSlide33.xml"/><Relationship Id="rId4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tags" Target="../tags/tag175.xml"/><Relationship Id="rId7" Type="http://schemas.openxmlformats.org/officeDocument/2006/relationships/image" Target="../media/image5.svg"/><Relationship Id="rId2" Type="http://schemas.openxmlformats.org/officeDocument/2006/relationships/tags" Target="../tags/tag174.xml"/><Relationship Id="rId1" Type="http://schemas.openxmlformats.org/officeDocument/2006/relationships/tags" Target="../tags/tag173.xml"/><Relationship Id="rId6" Type="http://schemas.openxmlformats.org/officeDocument/2006/relationships/image" Target="../media/image4.png"/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tags" Target="../tags/tag183.xml"/><Relationship Id="rId3" Type="http://schemas.openxmlformats.org/officeDocument/2006/relationships/tags" Target="../tags/tag178.xml"/><Relationship Id="rId7" Type="http://schemas.openxmlformats.org/officeDocument/2006/relationships/tags" Target="../tags/tag182.xml"/><Relationship Id="rId2" Type="http://schemas.openxmlformats.org/officeDocument/2006/relationships/tags" Target="../tags/tag177.xml"/><Relationship Id="rId1" Type="http://schemas.openxmlformats.org/officeDocument/2006/relationships/tags" Target="../tags/tag176.xml"/><Relationship Id="rId6" Type="http://schemas.openxmlformats.org/officeDocument/2006/relationships/tags" Target="../tags/tag181.xml"/><Relationship Id="rId11" Type="http://schemas.openxmlformats.org/officeDocument/2006/relationships/image" Target="../media/image13.png"/><Relationship Id="rId5" Type="http://schemas.openxmlformats.org/officeDocument/2006/relationships/tags" Target="../tags/tag180.xml"/><Relationship Id="rId10" Type="http://schemas.openxmlformats.org/officeDocument/2006/relationships/notesSlide" Target="../notesSlides/notesSlide35.xml"/><Relationship Id="rId4" Type="http://schemas.openxmlformats.org/officeDocument/2006/relationships/tags" Target="../tags/tag179.xml"/><Relationship Id="rId9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tags" Target="../tags/tag41.xml"/><Relationship Id="rId7" Type="http://schemas.openxmlformats.org/officeDocument/2006/relationships/image" Target="../media/image3.png"/><Relationship Id="rId2" Type="http://schemas.openxmlformats.org/officeDocument/2006/relationships/tags" Target="../tags/tag40.xml"/><Relationship Id="rId1" Type="http://schemas.openxmlformats.org/officeDocument/2006/relationships/tags" Target="../tags/tag39.xml"/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4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tags" Target="../tags/tag50.xml"/><Relationship Id="rId13" Type="http://schemas.openxmlformats.org/officeDocument/2006/relationships/slideLayout" Target="../slideLayouts/slideLayout7.xml"/><Relationship Id="rId3" Type="http://schemas.openxmlformats.org/officeDocument/2006/relationships/tags" Target="../tags/tag45.xml"/><Relationship Id="rId7" Type="http://schemas.openxmlformats.org/officeDocument/2006/relationships/tags" Target="../tags/tag49.xml"/><Relationship Id="rId12" Type="http://schemas.openxmlformats.org/officeDocument/2006/relationships/tags" Target="../tags/tag54.xml"/><Relationship Id="rId2" Type="http://schemas.openxmlformats.org/officeDocument/2006/relationships/tags" Target="../tags/tag44.xml"/><Relationship Id="rId16" Type="http://schemas.openxmlformats.org/officeDocument/2006/relationships/image" Target="../media/image5.svg"/><Relationship Id="rId1" Type="http://schemas.openxmlformats.org/officeDocument/2006/relationships/tags" Target="../tags/tag43.xml"/><Relationship Id="rId6" Type="http://schemas.openxmlformats.org/officeDocument/2006/relationships/tags" Target="../tags/tag48.xml"/><Relationship Id="rId11" Type="http://schemas.openxmlformats.org/officeDocument/2006/relationships/tags" Target="../tags/tag53.xml"/><Relationship Id="rId5" Type="http://schemas.openxmlformats.org/officeDocument/2006/relationships/tags" Target="../tags/tag47.xml"/><Relationship Id="rId15" Type="http://schemas.openxmlformats.org/officeDocument/2006/relationships/image" Target="../media/image4.png"/><Relationship Id="rId10" Type="http://schemas.openxmlformats.org/officeDocument/2006/relationships/tags" Target="../tags/tag52.xml"/><Relationship Id="rId4" Type="http://schemas.openxmlformats.org/officeDocument/2006/relationships/tags" Target="../tags/tag46.xml"/><Relationship Id="rId9" Type="http://schemas.openxmlformats.org/officeDocument/2006/relationships/tags" Target="../tags/tag51.xml"/><Relationship Id="rId1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tags" Target="../tags/tag62.xml"/><Relationship Id="rId13" Type="http://schemas.openxmlformats.org/officeDocument/2006/relationships/slideLayout" Target="../slideLayouts/slideLayout7.xml"/><Relationship Id="rId3" Type="http://schemas.openxmlformats.org/officeDocument/2006/relationships/tags" Target="../tags/tag57.xml"/><Relationship Id="rId7" Type="http://schemas.openxmlformats.org/officeDocument/2006/relationships/tags" Target="../tags/tag61.xml"/><Relationship Id="rId12" Type="http://schemas.openxmlformats.org/officeDocument/2006/relationships/tags" Target="../tags/tag66.xml"/><Relationship Id="rId2" Type="http://schemas.openxmlformats.org/officeDocument/2006/relationships/tags" Target="../tags/tag56.xml"/><Relationship Id="rId16" Type="http://schemas.openxmlformats.org/officeDocument/2006/relationships/image" Target="../media/image5.svg"/><Relationship Id="rId1" Type="http://schemas.openxmlformats.org/officeDocument/2006/relationships/tags" Target="../tags/tag55.xml"/><Relationship Id="rId6" Type="http://schemas.openxmlformats.org/officeDocument/2006/relationships/tags" Target="../tags/tag60.xml"/><Relationship Id="rId11" Type="http://schemas.openxmlformats.org/officeDocument/2006/relationships/tags" Target="../tags/tag65.xml"/><Relationship Id="rId5" Type="http://schemas.openxmlformats.org/officeDocument/2006/relationships/tags" Target="../tags/tag59.xml"/><Relationship Id="rId15" Type="http://schemas.openxmlformats.org/officeDocument/2006/relationships/image" Target="../media/image4.png"/><Relationship Id="rId10" Type="http://schemas.openxmlformats.org/officeDocument/2006/relationships/tags" Target="../tags/tag64.xml"/><Relationship Id="rId4" Type="http://schemas.openxmlformats.org/officeDocument/2006/relationships/tags" Target="../tags/tag58.xml"/><Relationship Id="rId9" Type="http://schemas.openxmlformats.org/officeDocument/2006/relationships/tags" Target="../tags/tag63.xml"/><Relationship Id="rId1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tags" Target="../tags/tag74.xml"/><Relationship Id="rId13" Type="http://schemas.openxmlformats.org/officeDocument/2006/relationships/slideLayout" Target="../slideLayouts/slideLayout7.xml"/><Relationship Id="rId3" Type="http://schemas.openxmlformats.org/officeDocument/2006/relationships/tags" Target="../tags/tag69.xml"/><Relationship Id="rId7" Type="http://schemas.openxmlformats.org/officeDocument/2006/relationships/tags" Target="../tags/tag73.xml"/><Relationship Id="rId12" Type="http://schemas.openxmlformats.org/officeDocument/2006/relationships/tags" Target="../tags/tag78.xml"/><Relationship Id="rId2" Type="http://schemas.openxmlformats.org/officeDocument/2006/relationships/tags" Target="../tags/tag68.xml"/><Relationship Id="rId16" Type="http://schemas.openxmlformats.org/officeDocument/2006/relationships/image" Target="../media/image5.svg"/><Relationship Id="rId1" Type="http://schemas.openxmlformats.org/officeDocument/2006/relationships/tags" Target="../tags/tag67.xml"/><Relationship Id="rId6" Type="http://schemas.openxmlformats.org/officeDocument/2006/relationships/tags" Target="../tags/tag72.xml"/><Relationship Id="rId11" Type="http://schemas.openxmlformats.org/officeDocument/2006/relationships/tags" Target="../tags/tag77.xml"/><Relationship Id="rId5" Type="http://schemas.openxmlformats.org/officeDocument/2006/relationships/tags" Target="../tags/tag71.xml"/><Relationship Id="rId15" Type="http://schemas.openxmlformats.org/officeDocument/2006/relationships/image" Target="../media/image4.png"/><Relationship Id="rId10" Type="http://schemas.openxmlformats.org/officeDocument/2006/relationships/tags" Target="../tags/tag76.xml"/><Relationship Id="rId4" Type="http://schemas.openxmlformats.org/officeDocument/2006/relationships/tags" Target="../tags/tag70.xml"/><Relationship Id="rId9" Type="http://schemas.openxmlformats.org/officeDocument/2006/relationships/tags" Target="../tags/tag75.xml"/><Relationship Id="rId1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tags" Target="../tags/tag81.xml"/><Relationship Id="rId7" Type="http://schemas.openxmlformats.org/officeDocument/2006/relationships/image" Target="../media/image3.png"/><Relationship Id="rId2" Type="http://schemas.openxmlformats.org/officeDocument/2006/relationships/tags" Target="../tags/tag80.xml"/><Relationship Id="rId1" Type="http://schemas.openxmlformats.org/officeDocument/2006/relationships/tags" Target="../tags/tag79.xml"/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8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tags" Target="../tags/tag85.xml"/><Relationship Id="rId7" Type="http://schemas.openxmlformats.org/officeDocument/2006/relationships/image" Target="../media/image5.svg"/><Relationship Id="rId2" Type="http://schemas.openxmlformats.org/officeDocument/2006/relationships/tags" Target="../tags/tag84.xml"/><Relationship Id="rId1" Type="http://schemas.openxmlformats.org/officeDocument/2006/relationships/tags" Target="../tags/tag83.xml"/><Relationship Id="rId6" Type="http://schemas.openxmlformats.org/officeDocument/2006/relationships/image" Target="../media/image4.png"/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Shape1">
            <a:extLst>
              <a:ext uri="{FF2B5EF4-FFF2-40B4-BE49-F238E27FC236}">
                <a16:creationId xmlns:a16="http://schemas.microsoft.com/office/drawing/2014/main" id="{D9CA84CF-1DD0-6BC7-A4AA-6CB7F3586465}"/>
              </a:ext>
            </a:extLst>
          </p:cNvPr>
          <p:cNvPicPr>
            <a:picLocks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700"/>
            <a:ext cx="12192000" cy="6870700"/>
          </a:xfrm>
          <a:prstGeom prst="rect">
            <a:avLst/>
          </a:prstGeom>
          <a:noFill/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E1E54E3D-5152-C8DB-27A6-EE7319DF828F}"/>
              </a:ext>
            </a:extLst>
          </p:cNvPr>
          <p:cNvSpPr/>
          <p:nvPr/>
        </p:nvSpPr>
        <p:spPr>
          <a:xfrm>
            <a:off x="-20955" y="0"/>
            <a:ext cx="10474960" cy="6858000"/>
          </a:xfrm>
          <a:prstGeom prst="rect">
            <a:avLst/>
          </a:prstGeom>
          <a:gradFill>
            <a:gsLst>
              <a:gs pos="39000">
                <a:schemeClr val="accent1"/>
              </a:gs>
              <a:gs pos="0">
                <a:schemeClr val="accent1">
                  <a:alpha val="100000"/>
                </a:schemeClr>
              </a:gs>
              <a:gs pos="91000">
                <a:schemeClr val="accent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9" name="矩形 108"/>
          <p:cNvSpPr/>
          <p:nvPr>
            <p:custDataLst>
              <p:tags r:id="rId2"/>
            </p:custDataLst>
          </p:nvPr>
        </p:nvSpPr>
        <p:spPr>
          <a:xfrm>
            <a:off x="478155" y="1515110"/>
            <a:ext cx="113665" cy="163004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9ACB38"/>
              </a:solidFill>
            </a:endParaRPr>
          </a:p>
        </p:txBody>
      </p:sp>
      <p:sp>
        <p:nvSpPr>
          <p:cNvPr id="114" name="矩形 113"/>
          <p:cNvSpPr/>
          <p:nvPr>
            <p:custDataLst>
              <p:tags r:id="rId3"/>
            </p:custDataLst>
          </p:nvPr>
        </p:nvSpPr>
        <p:spPr>
          <a:xfrm>
            <a:off x="478155" y="4966970"/>
            <a:ext cx="113665" cy="6553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>
              <a:solidFill>
                <a:srgbClr val="9ACB38"/>
              </a:solidFill>
            </a:endParaRPr>
          </a:p>
        </p:txBody>
      </p:sp>
      <p:sp>
        <p:nvSpPr>
          <p:cNvPr id="110" name="Text1"/>
          <p:cNvSpPr txBox="1"/>
          <p:nvPr>
            <p:custDataLst>
              <p:tags r:id="rId4"/>
            </p:custDataLst>
          </p:nvPr>
        </p:nvSpPr>
        <p:spPr>
          <a:xfrm>
            <a:off x="866775" y="1116965"/>
            <a:ext cx="10284460" cy="2426335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rmAutofit fontScale="92500" lnSpcReduction="10000"/>
          </a:bodyPr>
          <a:lstStyle/>
          <a:p>
            <a:r>
              <a:rPr lang="en-US" altLang="zh-CN" sz="6000" b="1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"</a:t>
            </a:r>
            <a:r>
              <a:rPr lang="zh-CN" altLang="en-US" sz="6000" b="1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超算中心运营管理门户网站需求工程项目计划：统一在线服务平台</a:t>
            </a:r>
            <a:r>
              <a:rPr lang="en-US" altLang="zh-CN" sz="6000" b="1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"</a:t>
            </a:r>
            <a:endParaRPr lang="zh-CN" altLang="en-US" sz="60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1" name="Text2"/>
          <p:cNvSpPr txBox="1"/>
          <p:nvPr>
            <p:custDataLst>
              <p:tags r:id="rId5"/>
            </p:custDataLst>
          </p:nvPr>
        </p:nvSpPr>
        <p:spPr>
          <a:xfrm>
            <a:off x="866708" y="3544177"/>
            <a:ext cx="7236190" cy="96411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lstStyle/>
          <a:p>
            <a:r>
              <a:rPr lang="en-US" altLang="zh-CN" sz="160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"Project Plan for Requirements Engineering of Supercomputing Center Operations Management Portal Website: Unified Online Service Platform"</a:t>
            </a:r>
            <a:endParaRPr lang="en-US" altLang="zh-CN" sz="16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5" name="Text3"/>
          <p:cNvSpPr txBox="1"/>
          <p:nvPr>
            <p:custDataLst>
              <p:tags r:id="rId6"/>
            </p:custDataLst>
          </p:nvPr>
        </p:nvSpPr>
        <p:spPr>
          <a:xfrm>
            <a:off x="866521" y="4894861"/>
            <a:ext cx="4179816" cy="443540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/>
          </a:bodyPr>
          <a:lstStyle/>
          <a:p>
            <a:r>
              <a:rPr lang="zh-CN" altLang="en-US" sz="1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分享</a:t>
            </a:r>
            <a:r>
              <a:rPr lang="zh-CN" altLang="en-US" sz="1600" b="1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人：罗骏辉</a:t>
            </a:r>
            <a:endParaRPr lang="zh-CN" altLang="en-US" sz="1600" b="1" dirty="0">
              <a:solidFill>
                <a:schemeClr val="tx2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6" name="Text4"/>
          <p:cNvSpPr txBox="1"/>
          <p:nvPr>
            <p:custDataLst>
              <p:tags r:id="rId7"/>
            </p:custDataLst>
          </p:nvPr>
        </p:nvSpPr>
        <p:spPr>
          <a:xfrm>
            <a:off x="866521" y="5303978"/>
            <a:ext cx="4179816" cy="455881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/>
          </a:bodyPr>
          <a:lstStyle/>
          <a:p>
            <a:r>
              <a:rPr lang="en-US" altLang="zh-CN" sz="1600">
                <a:solidFill>
                  <a:schemeClr val="tx2"/>
                </a:solidFill>
                <a:effectLst>
                  <a:outerShdw blurRad="76200" dist="38100" dir="2700000" algn="ctr" rotWithShape="0">
                    <a:schemeClr val="accent1">
                      <a:alpha val="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2024/3/17</a:t>
            </a:r>
            <a:endParaRPr lang="en-US" altLang="zh-CN" sz="1600" spc="300" dirty="0">
              <a:solidFill>
                <a:schemeClr val="tx2"/>
              </a:solidFill>
              <a:effectLst>
                <a:outerShdw blurRad="76200" dist="38100" dir="2700000" algn="ctr" rotWithShape="0">
                  <a:schemeClr val="accent1">
                    <a:alpha val="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49A06897-5347-BC09-6606-49A9EECE47FC}"/>
              </a:ext>
            </a:extLst>
          </p:cNvPr>
          <p:cNvGrpSpPr/>
          <p:nvPr/>
        </p:nvGrpSpPr>
        <p:grpSpPr>
          <a:xfrm rot="16200000">
            <a:off x="1351349" y="5354634"/>
            <a:ext cx="253673" cy="1598686"/>
            <a:chOff x="11650379" y="272776"/>
            <a:chExt cx="253673" cy="1598686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83AE1BC1-CCD8-1872-9E91-C8C3943D0160}"/>
                </a:ext>
              </a:extLst>
            </p:cNvPr>
            <p:cNvGrpSpPr/>
            <p:nvPr/>
          </p:nvGrpSpPr>
          <p:grpSpPr>
            <a:xfrm>
              <a:off x="11650379" y="272776"/>
              <a:ext cx="253673" cy="422549"/>
              <a:chOff x="11650379" y="272776"/>
              <a:chExt cx="253673" cy="422549"/>
            </a:xfrm>
          </p:grpSpPr>
          <p:sp>
            <p:nvSpPr>
              <p:cNvPr id="7" name="椭圆 6">
                <a:extLst>
                  <a:ext uri="{FF2B5EF4-FFF2-40B4-BE49-F238E27FC236}">
                    <a16:creationId xmlns:a16="http://schemas.microsoft.com/office/drawing/2014/main" id="{47FF3559-0752-578F-7745-849231893906}"/>
                  </a:ext>
                </a:extLst>
              </p:cNvPr>
              <p:cNvSpPr/>
              <p:nvPr/>
            </p:nvSpPr>
            <p:spPr>
              <a:xfrm>
                <a:off x="11650379" y="272776"/>
                <a:ext cx="246529" cy="246529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8" name="椭圆 7">
                <a:extLst>
                  <a:ext uri="{FF2B5EF4-FFF2-40B4-BE49-F238E27FC236}">
                    <a16:creationId xmlns:a16="http://schemas.microsoft.com/office/drawing/2014/main" id="{B104A0C7-FD9F-0E9F-DAD8-C7FA5F902A64}"/>
                  </a:ext>
                </a:extLst>
              </p:cNvPr>
              <p:cNvSpPr/>
              <p:nvPr/>
            </p:nvSpPr>
            <p:spPr>
              <a:xfrm>
                <a:off x="11657523" y="448796"/>
                <a:ext cx="246529" cy="246529"/>
              </a:xfrm>
              <a:prstGeom prst="ellipse">
                <a:avLst/>
              </a:prstGeom>
              <a:solidFill>
                <a:schemeClr val="tx2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F6785E94-3746-242F-DB83-506B8200686B}"/>
                </a:ext>
              </a:extLst>
            </p:cNvPr>
            <p:cNvCxnSpPr/>
            <p:nvPr/>
          </p:nvCxnSpPr>
          <p:spPr>
            <a:xfrm flipH="1">
              <a:off x="11752966" y="1004231"/>
              <a:ext cx="4840" cy="867231"/>
            </a:xfrm>
            <a:prstGeom prst="line">
              <a:avLst/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17E053CA-41F2-ADD3-163B-6FB4D2930CB9}"/>
              </a:ext>
            </a:extLst>
          </p:cNvPr>
          <p:cNvGrpSpPr/>
          <p:nvPr/>
        </p:nvGrpSpPr>
        <p:grpSpPr>
          <a:xfrm>
            <a:off x="11605395" y="461528"/>
            <a:ext cx="213997" cy="502990"/>
            <a:chOff x="11544718" y="249019"/>
            <a:chExt cx="268663" cy="631478"/>
          </a:xfrm>
          <a:solidFill>
            <a:schemeClr val="tx2"/>
          </a:solidFill>
        </p:grpSpPr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0E2D271D-4A0E-9E0C-324F-8A1506B9035B}"/>
                </a:ext>
              </a:extLst>
            </p:cNvPr>
            <p:cNvSpPr/>
            <p:nvPr/>
          </p:nvSpPr>
          <p:spPr>
            <a:xfrm>
              <a:off x="11544718" y="249019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25838906-D410-5F8E-8CEA-C19618188428}"/>
                </a:ext>
              </a:extLst>
            </p:cNvPr>
            <p:cNvSpPr/>
            <p:nvPr/>
          </p:nvSpPr>
          <p:spPr>
            <a:xfrm>
              <a:off x="11709024" y="249019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4CD6E44F-4FFE-CB99-C096-BB059416552F}"/>
                </a:ext>
              </a:extLst>
            </p:cNvPr>
            <p:cNvSpPr/>
            <p:nvPr/>
          </p:nvSpPr>
          <p:spPr>
            <a:xfrm>
              <a:off x="11544718" y="424726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3B3E5F67-5CD1-E4BC-8593-DA2C5AF416A5}"/>
                </a:ext>
              </a:extLst>
            </p:cNvPr>
            <p:cNvSpPr/>
            <p:nvPr/>
          </p:nvSpPr>
          <p:spPr>
            <a:xfrm>
              <a:off x="11709024" y="424726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7257FA72-92D8-766A-7A0B-DB17410064DB}"/>
                </a:ext>
              </a:extLst>
            </p:cNvPr>
            <p:cNvSpPr/>
            <p:nvPr/>
          </p:nvSpPr>
          <p:spPr>
            <a:xfrm>
              <a:off x="11544718" y="600433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C3A4E9CD-D582-4B0C-1BFF-1FB3CFF0A733}"/>
                </a:ext>
              </a:extLst>
            </p:cNvPr>
            <p:cNvSpPr/>
            <p:nvPr/>
          </p:nvSpPr>
          <p:spPr>
            <a:xfrm>
              <a:off x="11709024" y="600433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8FF0A3C9-B8E4-E786-BC26-A17F3AF090C7}"/>
                </a:ext>
              </a:extLst>
            </p:cNvPr>
            <p:cNvSpPr/>
            <p:nvPr/>
          </p:nvSpPr>
          <p:spPr>
            <a:xfrm>
              <a:off x="11544718" y="776140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DE0F76AF-4EF7-94FF-BC82-B94EC81F0DA9}"/>
                </a:ext>
              </a:extLst>
            </p:cNvPr>
            <p:cNvSpPr/>
            <p:nvPr/>
          </p:nvSpPr>
          <p:spPr>
            <a:xfrm>
              <a:off x="11709024" y="776140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Shape1">
            <a:extLst>
              <a:ext uri="{FF2B5EF4-FFF2-40B4-BE49-F238E27FC236}">
                <a16:creationId xmlns:a16="http://schemas.microsoft.com/office/drawing/2014/main" id="{48A29A86-F533-9EDA-0E0C-08092EF4956C}"/>
              </a:ext>
            </a:extLst>
          </p:cNvPr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700"/>
            <a:ext cx="12192000" cy="6870700"/>
          </a:xfrm>
          <a:prstGeom prst="rect">
            <a:avLst/>
          </a:prstGeom>
          <a:noFill/>
        </p:spPr>
      </p:pic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0" y="-12065"/>
            <a:ext cx="8168640" cy="68700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Text1"/>
          <p:cNvSpPr txBox="1"/>
          <p:nvPr>
            <p:custDataLst>
              <p:tags r:id="rId3"/>
            </p:custDataLst>
          </p:nvPr>
        </p:nvSpPr>
        <p:spPr>
          <a:xfrm>
            <a:off x="681990" y="2939415"/>
            <a:ext cx="6732905" cy="1791335"/>
          </a:xfrm>
          <a:prstGeom prst="rect">
            <a:avLst/>
          </a:prstGeom>
          <a:noFill/>
        </p:spPr>
        <p:txBody>
          <a:bodyPr wrap="square" rtlCol="0" anchor="t" anchorCtr="0">
            <a:normAutofit/>
          </a:bodyPr>
          <a:lstStyle>
            <a:defPPr>
              <a:defRPr lang="en-US"/>
            </a:defPPr>
            <a:lvl1pPr>
              <a:defRPr sz="11000" b="1" spc="-150">
                <a:solidFill>
                  <a:srgbClr val="8034FF"/>
                </a:solidFill>
                <a:latin typeface="Avenir LT Pro 65 Medium" panose="020B0603020203020204" pitchFamily="34" charset="0"/>
                <a:ea typeface="Inter Medium" panose="020B0502030000000004" pitchFamily="34" charset="0"/>
                <a:cs typeface="Arial" panose="020B0604020202020204" pitchFamily="34" charset="0"/>
              </a:defRPr>
            </a:lvl1pPr>
          </a:lstStyle>
          <a:p>
            <a:pPr algn="l" fontAlgn="ctr"/>
            <a:r>
              <a:rPr lang="zh-CN" altLang="en-US" sz="6000" spc="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字体圈欣意冠黑体" panose="00000500000000000000" charset="-122"/>
                <a:sym typeface="+mn-lt"/>
              </a:rPr>
              <a:t>项目任务分解</a:t>
            </a:r>
          </a:p>
        </p:txBody>
      </p:sp>
      <p:sp>
        <p:nvSpPr>
          <p:cNvPr id="6" name="Text3"/>
          <p:cNvSpPr txBox="1"/>
          <p:nvPr>
            <p:custDataLst>
              <p:tags r:id="rId4"/>
            </p:custDataLst>
          </p:nvPr>
        </p:nvSpPr>
        <p:spPr>
          <a:xfrm>
            <a:off x="681880" y="1113781"/>
            <a:ext cx="1611989" cy="1452596"/>
          </a:xfrm>
          <a:prstGeom prst="rect">
            <a:avLst/>
          </a:prstGeom>
          <a:noFill/>
        </p:spPr>
        <p:txBody>
          <a:bodyPr wrap="square" rtlCol="0" anchor="ctr">
            <a:normAutofit fontScale="92500"/>
          </a:bodyPr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zh-CN" sz="8800" b="1"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zh-CN" altLang="en-US" sz="8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 flipV="1">
            <a:off x="866060" y="2566377"/>
            <a:ext cx="1062436" cy="1667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4E293B4F-F88D-E147-DD8A-22192359BC5B}"/>
              </a:ext>
            </a:extLst>
          </p:cNvPr>
          <p:cNvGrpSpPr/>
          <p:nvPr/>
        </p:nvGrpSpPr>
        <p:grpSpPr>
          <a:xfrm rot="16200000">
            <a:off x="1351349" y="5354634"/>
            <a:ext cx="253673" cy="1598686"/>
            <a:chOff x="11650379" y="272776"/>
            <a:chExt cx="253673" cy="1598686"/>
          </a:xfrm>
        </p:grpSpPr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9EDAB9EE-FF8F-BBB8-5AE5-256FBA20D847}"/>
                </a:ext>
              </a:extLst>
            </p:cNvPr>
            <p:cNvGrpSpPr/>
            <p:nvPr/>
          </p:nvGrpSpPr>
          <p:grpSpPr>
            <a:xfrm>
              <a:off x="11650379" y="272776"/>
              <a:ext cx="253673" cy="422549"/>
              <a:chOff x="11650379" y="272776"/>
              <a:chExt cx="253673" cy="422549"/>
            </a:xfrm>
          </p:grpSpPr>
          <p:sp>
            <p:nvSpPr>
              <p:cNvPr id="11" name="椭圆 10">
                <a:extLst>
                  <a:ext uri="{FF2B5EF4-FFF2-40B4-BE49-F238E27FC236}">
                    <a16:creationId xmlns:a16="http://schemas.microsoft.com/office/drawing/2014/main" id="{1B29FDBE-14D8-F70C-56BA-4C9B98C32C51}"/>
                  </a:ext>
                </a:extLst>
              </p:cNvPr>
              <p:cNvSpPr/>
              <p:nvPr/>
            </p:nvSpPr>
            <p:spPr>
              <a:xfrm>
                <a:off x="11650379" y="272776"/>
                <a:ext cx="246529" cy="246529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2" name="椭圆 11">
                <a:extLst>
                  <a:ext uri="{FF2B5EF4-FFF2-40B4-BE49-F238E27FC236}">
                    <a16:creationId xmlns:a16="http://schemas.microsoft.com/office/drawing/2014/main" id="{C8448320-19D1-0683-4A3C-F654050B94E3}"/>
                  </a:ext>
                </a:extLst>
              </p:cNvPr>
              <p:cNvSpPr/>
              <p:nvPr/>
            </p:nvSpPr>
            <p:spPr>
              <a:xfrm>
                <a:off x="11657523" y="448796"/>
                <a:ext cx="246529" cy="246529"/>
              </a:xfrm>
              <a:prstGeom prst="ellipse">
                <a:avLst/>
              </a:prstGeom>
              <a:solidFill>
                <a:schemeClr val="tx2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34DB50BC-F508-9589-7826-DF506C8D16EE}"/>
                </a:ext>
              </a:extLst>
            </p:cNvPr>
            <p:cNvCxnSpPr/>
            <p:nvPr/>
          </p:nvCxnSpPr>
          <p:spPr>
            <a:xfrm flipH="1">
              <a:off x="11752966" y="1004231"/>
              <a:ext cx="4840" cy="867231"/>
            </a:xfrm>
            <a:prstGeom prst="line">
              <a:avLst/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96E32E9E-16F6-1286-90B7-CF2AB23E869C}"/>
              </a:ext>
            </a:extLst>
          </p:cNvPr>
          <p:cNvGrpSpPr/>
          <p:nvPr/>
        </p:nvGrpSpPr>
        <p:grpSpPr>
          <a:xfrm>
            <a:off x="11605395" y="461528"/>
            <a:ext cx="213997" cy="502990"/>
            <a:chOff x="11544718" y="249019"/>
            <a:chExt cx="268663" cy="631478"/>
          </a:xfrm>
          <a:solidFill>
            <a:schemeClr val="tx2"/>
          </a:solidFill>
        </p:grpSpPr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BC9FC805-FF25-96AF-E4A4-32D8FEA229F0}"/>
                </a:ext>
              </a:extLst>
            </p:cNvPr>
            <p:cNvSpPr/>
            <p:nvPr/>
          </p:nvSpPr>
          <p:spPr>
            <a:xfrm>
              <a:off x="11544718" y="249019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B5F9074E-619A-734A-E37D-54E05151CD55}"/>
                </a:ext>
              </a:extLst>
            </p:cNvPr>
            <p:cNvSpPr/>
            <p:nvPr/>
          </p:nvSpPr>
          <p:spPr>
            <a:xfrm>
              <a:off x="11709024" y="249019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82DA68C7-F39D-DD4B-4533-F3F2CE865BD5}"/>
                </a:ext>
              </a:extLst>
            </p:cNvPr>
            <p:cNvSpPr/>
            <p:nvPr/>
          </p:nvSpPr>
          <p:spPr>
            <a:xfrm>
              <a:off x="11544718" y="424726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83FDD6DA-C14C-B777-A7E5-B756437BD439}"/>
                </a:ext>
              </a:extLst>
            </p:cNvPr>
            <p:cNvSpPr/>
            <p:nvPr/>
          </p:nvSpPr>
          <p:spPr>
            <a:xfrm>
              <a:off x="11709024" y="424726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067C82EF-6392-CDAD-9973-4F17D89889B8}"/>
                </a:ext>
              </a:extLst>
            </p:cNvPr>
            <p:cNvSpPr/>
            <p:nvPr/>
          </p:nvSpPr>
          <p:spPr>
            <a:xfrm>
              <a:off x="11544718" y="600433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95679D71-4BFF-EBD8-0F3C-B938308F4CA3}"/>
                </a:ext>
              </a:extLst>
            </p:cNvPr>
            <p:cNvSpPr/>
            <p:nvPr/>
          </p:nvSpPr>
          <p:spPr>
            <a:xfrm>
              <a:off x="11709024" y="600433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F8F3E4C1-C04D-D9C2-23AA-CB1226139DE1}"/>
                </a:ext>
              </a:extLst>
            </p:cNvPr>
            <p:cNvSpPr/>
            <p:nvPr/>
          </p:nvSpPr>
          <p:spPr>
            <a:xfrm>
              <a:off x="11544718" y="776140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EFA26E0E-5AF4-35D3-F4B2-79A5625A805B}"/>
                </a:ext>
              </a:extLst>
            </p:cNvPr>
            <p:cNvSpPr/>
            <p:nvPr/>
          </p:nvSpPr>
          <p:spPr>
            <a:xfrm>
              <a:off x="11709024" y="776140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custDataLst>
      <p:tags r:id="rId1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10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2"/>
          <p:cNvSpPr txBox="1"/>
          <p:nvPr>
            <p:custDataLst>
              <p:tags r:id="rId2"/>
            </p:custDataLst>
          </p:nvPr>
        </p:nvSpPr>
        <p:spPr>
          <a:xfrm>
            <a:off x="960481" y="173139"/>
            <a:ext cx="4607263" cy="790958"/>
          </a:xfrm>
          <a:prstGeom prst="rect">
            <a:avLst/>
          </a:prstGeom>
          <a:noFill/>
        </p:spPr>
        <p:txBody>
          <a:bodyPr wrap="square" rtlCol="0" anchor="b" anchorCtr="0">
            <a:normAutofit/>
          </a:bodyPr>
          <a:lstStyle/>
          <a:p>
            <a:pPr marL="0" marR="0" lvl="0" algn="l" defTabSz="914400" rtl="0" eaLnBrk="1" fontAlgn="ctr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charset="-122"/>
                <a:sym typeface="思源黑体 CN" panose="020B0500000000000000" pitchFamily="34" charset="-122"/>
              </a:rPr>
              <a:t>WBS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charset="-122"/>
              <a:sym typeface="思源黑体 CN" panose="020B0500000000000000" pitchFamily="34" charset="-122"/>
            </a:endParaRPr>
          </a:p>
        </p:txBody>
      </p:sp>
      <p:pic>
        <p:nvPicPr>
          <p:cNvPr id="7" name="Shape1">
            <a:extLst>
              <a:ext uri="{FF2B5EF4-FFF2-40B4-BE49-F238E27FC236}">
                <a16:creationId xmlns:a16="http://schemas.microsoft.com/office/drawing/2014/main" id="{722E0931-D89C-769C-FF62-06D666365B08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5793" y="511469"/>
            <a:ext cx="452628" cy="45262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04AECE0-A540-BE40-B73C-FB0E7127C50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8164" y="962642"/>
            <a:ext cx="11203579" cy="5722219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EA1C6152-3656-C892-4DFF-5F08147F2491}"/>
              </a:ext>
            </a:extLst>
          </p:cNvPr>
          <p:cNvSpPr txBox="1"/>
          <p:nvPr/>
        </p:nvSpPr>
        <p:spPr>
          <a:xfrm>
            <a:off x="4845377" y="245097"/>
            <a:ext cx="49302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原图太长不好展示，只能展示一部分，详细请见</a:t>
            </a:r>
            <a:r>
              <a:rPr lang="en-US" altLang="zh-CN" dirty="0"/>
              <a:t>wbs.pdf</a:t>
            </a:r>
            <a:r>
              <a:rPr lang="zh-CN" altLang="en-US" dirty="0"/>
              <a:t>这个原件。</a:t>
            </a:r>
          </a:p>
        </p:txBody>
      </p:sp>
    </p:spTree>
    <p:custDataLst>
      <p:tags r:id="rId1"/>
    </p:custData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Shape1">
            <a:extLst>
              <a:ext uri="{FF2B5EF4-FFF2-40B4-BE49-F238E27FC236}">
                <a16:creationId xmlns:a16="http://schemas.microsoft.com/office/drawing/2014/main" id="{48A29A86-F533-9EDA-0E0C-08092EF4956C}"/>
              </a:ext>
            </a:extLst>
          </p:cNvPr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700"/>
            <a:ext cx="12192000" cy="6870700"/>
          </a:xfrm>
          <a:prstGeom prst="rect">
            <a:avLst/>
          </a:prstGeom>
          <a:noFill/>
        </p:spPr>
      </p:pic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0" y="-12065"/>
            <a:ext cx="8168640" cy="68700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Text1"/>
          <p:cNvSpPr txBox="1"/>
          <p:nvPr>
            <p:custDataLst>
              <p:tags r:id="rId3"/>
            </p:custDataLst>
          </p:nvPr>
        </p:nvSpPr>
        <p:spPr>
          <a:xfrm>
            <a:off x="681990" y="2939415"/>
            <a:ext cx="6732905" cy="1791335"/>
          </a:xfrm>
          <a:prstGeom prst="rect">
            <a:avLst/>
          </a:prstGeom>
          <a:noFill/>
        </p:spPr>
        <p:txBody>
          <a:bodyPr wrap="square" rtlCol="0" anchor="t" anchorCtr="0">
            <a:normAutofit/>
          </a:bodyPr>
          <a:lstStyle>
            <a:defPPr>
              <a:defRPr lang="en-US"/>
            </a:defPPr>
            <a:lvl1pPr>
              <a:defRPr sz="11000" b="1" spc="-150">
                <a:solidFill>
                  <a:srgbClr val="8034FF"/>
                </a:solidFill>
                <a:latin typeface="Avenir LT Pro 65 Medium" panose="020B0603020203020204" pitchFamily="34" charset="0"/>
                <a:ea typeface="Inter Medium" panose="020B0502030000000004" pitchFamily="34" charset="0"/>
                <a:cs typeface="Arial" panose="020B0604020202020204" pitchFamily="34" charset="0"/>
              </a:defRPr>
            </a:lvl1pPr>
          </a:lstStyle>
          <a:p>
            <a:pPr algn="l" fontAlgn="ctr"/>
            <a:r>
              <a:rPr lang="zh-CN" altLang="en-US" sz="6000" spc="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字体圈欣意冠黑体" panose="00000500000000000000" charset="-122"/>
                <a:sym typeface="+mn-lt"/>
              </a:rPr>
              <a:t>项目进度安排</a:t>
            </a:r>
          </a:p>
        </p:txBody>
      </p:sp>
      <p:sp>
        <p:nvSpPr>
          <p:cNvPr id="6" name="Text3"/>
          <p:cNvSpPr txBox="1"/>
          <p:nvPr>
            <p:custDataLst>
              <p:tags r:id="rId4"/>
            </p:custDataLst>
          </p:nvPr>
        </p:nvSpPr>
        <p:spPr>
          <a:xfrm>
            <a:off x="681880" y="1113781"/>
            <a:ext cx="1611989" cy="1452596"/>
          </a:xfrm>
          <a:prstGeom prst="rect">
            <a:avLst/>
          </a:prstGeom>
          <a:noFill/>
        </p:spPr>
        <p:txBody>
          <a:bodyPr wrap="square" rtlCol="0" anchor="ctr">
            <a:normAutofit fontScale="92500"/>
          </a:bodyPr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zh-CN" sz="8800" b="1"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  <a:endParaRPr lang="zh-CN" altLang="en-US" sz="8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 flipV="1">
            <a:off x="866060" y="2566377"/>
            <a:ext cx="1062436" cy="1667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4E293B4F-F88D-E147-DD8A-22192359BC5B}"/>
              </a:ext>
            </a:extLst>
          </p:cNvPr>
          <p:cNvGrpSpPr/>
          <p:nvPr/>
        </p:nvGrpSpPr>
        <p:grpSpPr>
          <a:xfrm rot="16200000">
            <a:off x="1351349" y="5354634"/>
            <a:ext cx="253673" cy="1598686"/>
            <a:chOff x="11650379" y="272776"/>
            <a:chExt cx="253673" cy="1598686"/>
          </a:xfrm>
        </p:grpSpPr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9EDAB9EE-FF8F-BBB8-5AE5-256FBA20D847}"/>
                </a:ext>
              </a:extLst>
            </p:cNvPr>
            <p:cNvGrpSpPr/>
            <p:nvPr/>
          </p:nvGrpSpPr>
          <p:grpSpPr>
            <a:xfrm>
              <a:off x="11650379" y="272776"/>
              <a:ext cx="253673" cy="422549"/>
              <a:chOff x="11650379" y="272776"/>
              <a:chExt cx="253673" cy="422549"/>
            </a:xfrm>
          </p:grpSpPr>
          <p:sp>
            <p:nvSpPr>
              <p:cNvPr id="11" name="椭圆 10">
                <a:extLst>
                  <a:ext uri="{FF2B5EF4-FFF2-40B4-BE49-F238E27FC236}">
                    <a16:creationId xmlns:a16="http://schemas.microsoft.com/office/drawing/2014/main" id="{1B29FDBE-14D8-F70C-56BA-4C9B98C32C51}"/>
                  </a:ext>
                </a:extLst>
              </p:cNvPr>
              <p:cNvSpPr/>
              <p:nvPr/>
            </p:nvSpPr>
            <p:spPr>
              <a:xfrm>
                <a:off x="11650379" y="272776"/>
                <a:ext cx="246529" cy="246529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2" name="椭圆 11">
                <a:extLst>
                  <a:ext uri="{FF2B5EF4-FFF2-40B4-BE49-F238E27FC236}">
                    <a16:creationId xmlns:a16="http://schemas.microsoft.com/office/drawing/2014/main" id="{C8448320-19D1-0683-4A3C-F654050B94E3}"/>
                  </a:ext>
                </a:extLst>
              </p:cNvPr>
              <p:cNvSpPr/>
              <p:nvPr/>
            </p:nvSpPr>
            <p:spPr>
              <a:xfrm>
                <a:off x="11657523" y="448796"/>
                <a:ext cx="246529" cy="246529"/>
              </a:xfrm>
              <a:prstGeom prst="ellipse">
                <a:avLst/>
              </a:prstGeom>
              <a:solidFill>
                <a:schemeClr val="tx2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34DB50BC-F508-9589-7826-DF506C8D16EE}"/>
                </a:ext>
              </a:extLst>
            </p:cNvPr>
            <p:cNvCxnSpPr/>
            <p:nvPr/>
          </p:nvCxnSpPr>
          <p:spPr>
            <a:xfrm flipH="1">
              <a:off x="11752966" y="1004231"/>
              <a:ext cx="4840" cy="867231"/>
            </a:xfrm>
            <a:prstGeom prst="line">
              <a:avLst/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96E32E9E-16F6-1286-90B7-CF2AB23E869C}"/>
              </a:ext>
            </a:extLst>
          </p:cNvPr>
          <p:cNvGrpSpPr/>
          <p:nvPr/>
        </p:nvGrpSpPr>
        <p:grpSpPr>
          <a:xfrm>
            <a:off x="11605395" y="461528"/>
            <a:ext cx="213997" cy="502990"/>
            <a:chOff x="11544718" y="249019"/>
            <a:chExt cx="268663" cy="631478"/>
          </a:xfrm>
          <a:solidFill>
            <a:schemeClr val="tx2"/>
          </a:solidFill>
        </p:grpSpPr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BC9FC805-FF25-96AF-E4A4-32D8FEA229F0}"/>
                </a:ext>
              </a:extLst>
            </p:cNvPr>
            <p:cNvSpPr/>
            <p:nvPr/>
          </p:nvSpPr>
          <p:spPr>
            <a:xfrm>
              <a:off x="11544718" y="249019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B5F9074E-619A-734A-E37D-54E05151CD55}"/>
                </a:ext>
              </a:extLst>
            </p:cNvPr>
            <p:cNvSpPr/>
            <p:nvPr/>
          </p:nvSpPr>
          <p:spPr>
            <a:xfrm>
              <a:off x="11709024" y="249019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82DA68C7-F39D-DD4B-4533-F3F2CE865BD5}"/>
                </a:ext>
              </a:extLst>
            </p:cNvPr>
            <p:cNvSpPr/>
            <p:nvPr/>
          </p:nvSpPr>
          <p:spPr>
            <a:xfrm>
              <a:off x="11544718" y="424726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83FDD6DA-C14C-B777-A7E5-B756437BD439}"/>
                </a:ext>
              </a:extLst>
            </p:cNvPr>
            <p:cNvSpPr/>
            <p:nvPr/>
          </p:nvSpPr>
          <p:spPr>
            <a:xfrm>
              <a:off x="11709024" y="424726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067C82EF-6392-CDAD-9973-4F17D89889B8}"/>
                </a:ext>
              </a:extLst>
            </p:cNvPr>
            <p:cNvSpPr/>
            <p:nvPr/>
          </p:nvSpPr>
          <p:spPr>
            <a:xfrm>
              <a:off x="11544718" y="600433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95679D71-4BFF-EBD8-0F3C-B938308F4CA3}"/>
                </a:ext>
              </a:extLst>
            </p:cNvPr>
            <p:cNvSpPr/>
            <p:nvPr/>
          </p:nvSpPr>
          <p:spPr>
            <a:xfrm>
              <a:off x="11709024" y="600433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F8F3E4C1-C04D-D9C2-23AA-CB1226139DE1}"/>
                </a:ext>
              </a:extLst>
            </p:cNvPr>
            <p:cNvSpPr/>
            <p:nvPr/>
          </p:nvSpPr>
          <p:spPr>
            <a:xfrm>
              <a:off x="11544718" y="776140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EFA26E0E-5AF4-35D3-F4B2-79A5625A805B}"/>
                </a:ext>
              </a:extLst>
            </p:cNvPr>
            <p:cNvSpPr/>
            <p:nvPr/>
          </p:nvSpPr>
          <p:spPr>
            <a:xfrm>
              <a:off x="11709024" y="776140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custDataLst>
      <p:tags r:id="rId1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10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!!平滑3"/>
          <p:cNvSpPr/>
          <p:nvPr>
            <p:custDataLst>
              <p:tags r:id="rId2"/>
            </p:custDataLst>
          </p:nvPr>
        </p:nvSpPr>
        <p:spPr>
          <a:xfrm flipV="1">
            <a:off x="6723785" y="3321202"/>
            <a:ext cx="914400" cy="9144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>
                  <a:lumMod val="91000"/>
                  <a:lumOff val="9000"/>
                </a:schemeClr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Text1">
            <a:extLst>
              <a:ext uri="{FF2B5EF4-FFF2-40B4-BE49-F238E27FC236}">
                <a16:creationId xmlns:a16="http://schemas.microsoft.com/office/drawing/2014/main" id="{30FDBDAE-740D-D522-A960-7E65BF714942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1083110" y="-38253"/>
            <a:ext cx="1370572" cy="5874188"/>
          </a:xfrm>
          <a:prstGeom prst="rect">
            <a:avLst/>
          </a:prstGeom>
          <a:noFill/>
        </p:spPr>
        <p:txBody>
          <a:bodyPr wrap="square" rtlCol="0" anchor="b" anchorCtr="0">
            <a:normAutofit/>
          </a:bodyPr>
          <a:lstStyle/>
          <a:p>
            <a:pPr marL="0" marR="0" lvl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200" b="1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charset="-122"/>
                <a:sym typeface="思源黑体 CN" panose="020B0500000000000000" pitchFamily="34" charset="-122"/>
              </a:rPr>
              <a:t>超算中心门户网站建设，提供多种功能服务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charset="-122"/>
              <a:sym typeface="思源黑体 CN" panose="020B0500000000000000" pitchFamily="34" charset="-122"/>
            </a:endParaRP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1543E6E9-107B-149E-878C-9B4F5423E7D1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57829" y="2049520"/>
            <a:ext cx="381000" cy="123444"/>
          </a:xfrm>
          <a:prstGeom prst="round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7EFAC4F2-7E70-F175-351E-9C0254137A9B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57829" y="3297168"/>
            <a:ext cx="381000" cy="123444"/>
          </a:xfrm>
          <a:prstGeom prst="round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Text2">
            <a:extLst>
              <a:ext uri="{FF2B5EF4-FFF2-40B4-BE49-F238E27FC236}">
                <a16:creationId xmlns:a16="http://schemas.microsoft.com/office/drawing/2014/main" id="{92F7B1B6-9B52-6F4B-2277-E84E191B4807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441379" y="1853954"/>
            <a:ext cx="5885760" cy="2089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66" rIns="60950" bIns="30466" anchor="t" anchorCtr="0">
            <a:normAutofit/>
          </a:bodyPr>
          <a:lstStyle/>
          <a:p>
            <a:pPr marL="0" marR="0" lvl="0" algn="just" defTabSz="914400" rtl="0" eaLnBrk="1" fontAlgn="ctr" latinLnBrk="0" hangingPunct="1">
              <a:lnSpc>
                <a:spcPct val="130000"/>
              </a:lnSpc>
              <a:spcBef>
                <a:spcPts val="250"/>
              </a:spcBef>
              <a:spcAft>
                <a:spcPts val="250"/>
              </a:spcAft>
              <a:buClrTx/>
              <a:buSzTx/>
              <a:buFontTx/>
              <a:buNone/>
              <a:defRPr/>
            </a:pPr>
            <a:endParaRPr kumimoji="0" lang="zh-CN" altLang="en-US" sz="1000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思源黑体 CN" panose="020B0500000000000000" pitchFamily="34" charset="-122"/>
            </a:endParaRPr>
          </a:p>
        </p:txBody>
      </p:sp>
      <p:pic>
        <p:nvPicPr>
          <p:cNvPr id="12" name="Shape4">
            <a:extLst>
              <a:ext uri="{FF2B5EF4-FFF2-40B4-BE49-F238E27FC236}">
                <a16:creationId xmlns:a16="http://schemas.microsoft.com/office/drawing/2014/main" id="{678B2B94-7324-B554-793D-643382498421}"/>
              </a:ext>
            </a:extLst>
          </p:cNvPr>
          <p:cNvPicPr>
            <a:picLocks/>
          </p:cNvPicPr>
          <p:nvPr>
            <p:custDataLst>
              <p:tags r:id="rId7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32321" y="553002"/>
            <a:ext cx="560420" cy="560420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74B06B94-B794-47FC-EDCF-630EB9D0040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0217" y="60960"/>
            <a:ext cx="5326380" cy="673608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407018A9-AD2F-F16F-151F-E0263C283D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8177830"/>
              </p:ext>
            </p:extLst>
          </p:nvPr>
        </p:nvGraphicFramePr>
        <p:xfrm>
          <a:off x="2453682" y="471340"/>
          <a:ext cx="3873457" cy="615567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178382">
                  <a:extLst>
                    <a:ext uri="{9D8B030D-6E8A-4147-A177-3AD203B41FA5}">
                      <a16:colId xmlns:a16="http://schemas.microsoft.com/office/drawing/2014/main" val="3487576388"/>
                    </a:ext>
                  </a:extLst>
                </a:gridCol>
                <a:gridCol w="1695075">
                  <a:extLst>
                    <a:ext uri="{9D8B030D-6E8A-4147-A177-3AD203B41FA5}">
                      <a16:colId xmlns:a16="http://schemas.microsoft.com/office/drawing/2014/main" val="689091778"/>
                    </a:ext>
                  </a:extLst>
                </a:gridCol>
              </a:tblGrid>
              <a:tr h="245593">
                <a:tc>
                  <a:txBody>
                    <a:bodyPr/>
                    <a:lstStyle/>
                    <a:p>
                      <a:pPr algn="l"/>
                      <a:r>
                        <a:rPr lang="zh-CN" sz="600" kern="0">
                          <a:effectLst/>
                        </a:rPr>
                        <a:t>项目</a:t>
                      </a:r>
                      <a:endParaRPr lang="zh-CN" sz="5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904" marR="34904" marT="0" marB="0" anchor="ctr"/>
                </a:tc>
                <a:tc>
                  <a:txBody>
                    <a:bodyPr/>
                    <a:lstStyle/>
                    <a:p>
                      <a:pPr indent="698500" algn="l"/>
                      <a:r>
                        <a:rPr lang="zh-CN" sz="600" kern="0">
                          <a:effectLst/>
                        </a:rPr>
                        <a:t>时间（天）</a:t>
                      </a:r>
                      <a:endParaRPr lang="zh-CN" sz="5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904" marR="34904" marT="0" marB="0" anchor="ctr"/>
                </a:tc>
                <a:extLst>
                  <a:ext uri="{0D108BD9-81ED-4DB2-BD59-A6C34878D82A}">
                    <a16:rowId xmlns:a16="http://schemas.microsoft.com/office/drawing/2014/main" val="3186732811"/>
                  </a:ext>
                </a:extLst>
              </a:tr>
              <a:tr h="156095">
                <a:tc>
                  <a:txBody>
                    <a:bodyPr/>
                    <a:lstStyle/>
                    <a:p>
                      <a:pPr algn="l"/>
                      <a:r>
                        <a:rPr lang="zh-CN" sz="700" kern="0">
                          <a:effectLst/>
                        </a:rPr>
                        <a:t>市场调研</a:t>
                      </a:r>
                      <a:endParaRPr lang="zh-CN" sz="5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904" marR="34904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600" kern="0" dirty="0">
                          <a:solidFill>
                            <a:schemeClr val="bg1"/>
                          </a:solidFill>
                          <a:effectLst/>
                        </a:rPr>
                        <a:t>2</a:t>
                      </a:r>
                      <a:endParaRPr lang="zh-CN" sz="500" kern="100" dirty="0">
                        <a:solidFill>
                          <a:schemeClr val="bg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904" marR="34904" marT="0" marB="0" anchor="ctr"/>
                </a:tc>
                <a:extLst>
                  <a:ext uri="{0D108BD9-81ED-4DB2-BD59-A6C34878D82A}">
                    <a16:rowId xmlns:a16="http://schemas.microsoft.com/office/drawing/2014/main" val="3261310117"/>
                  </a:ext>
                </a:extLst>
              </a:tr>
              <a:tr h="156095">
                <a:tc>
                  <a:txBody>
                    <a:bodyPr/>
                    <a:lstStyle/>
                    <a:p>
                      <a:pPr algn="l"/>
                      <a:r>
                        <a:rPr lang="zh-CN" sz="700" kern="0">
                          <a:effectLst/>
                        </a:rPr>
                        <a:t>利益相关者识别</a:t>
                      </a:r>
                      <a:endParaRPr lang="zh-CN" sz="5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904" marR="34904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600" kern="0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  <a:endParaRPr lang="zh-CN" sz="500" kern="100">
                        <a:solidFill>
                          <a:schemeClr val="bg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904" marR="34904" marT="0" marB="0" anchor="ctr"/>
                </a:tc>
                <a:extLst>
                  <a:ext uri="{0D108BD9-81ED-4DB2-BD59-A6C34878D82A}">
                    <a16:rowId xmlns:a16="http://schemas.microsoft.com/office/drawing/2014/main" val="4091053866"/>
                  </a:ext>
                </a:extLst>
              </a:tr>
              <a:tr h="156095">
                <a:tc>
                  <a:txBody>
                    <a:bodyPr/>
                    <a:lstStyle/>
                    <a:p>
                      <a:pPr algn="l"/>
                      <a:r>
                        <a:rPr lang="zh-CN" sz="700" kern="0">
                          <a:effectLst/>
                        </a:rPr>
                        <a:t>设⽴项⽬管理团队</a:t>
                      </a:r>
                      <a:endParaRPr lang="zh-CN" sz="5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904" marR="34904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600" kern="0" dirty="0">
                          <a:solidFill>
                            <a:schemeClr val="bg1"/>
                          </a:solidFill>
                          <a:effectLst/>
                        </a:rPr>
                        <a:t>2</a:t>
                      </a:r>
                      <a:endParaRPr lang="zh-CN" sz="500" kern="100" dirty="0">
                        <a:solidFill>
                          <a:schemeClr val="bg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904" marR="34904" marT="0" marB="0" anchor="ctr"/>
                </a:tc>
                <a:extLst>
                  <a:ext uri="{0D108BD9-81ED-4DB2-BD59-A6C34878D82A}">
                    <a16:rowId xmlns:a16="http://schemas.microsoft.com/office/drawing/2014/main" val="3989353723"/>
                  </a:ext>
                </a:extLst>
              </a:tr>
              <a:tr h="156095">
                <a:tc>
                  <a:txBody>
                    <a:bodyPr/>
                    <a:lstStyle/>
                    <a:p>
                      <a:pPr algn="l"/>
                      <a:r>
                        <a:rPr lang="zh-CN" sz="700" kern="0">
                          <a:effectLst/>
                        </a:rPr>
                        <a:t>制定项⽬章程</a:t>
                      </a:r>
                      <a:endParaRPr lang="zh-CN" sz="5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904" marR="34904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600" kern="0" dirty="0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  <a:endParaRPr lang="zh-CN" sz="500" kern="100" dirty="0">
                        <a:solidFill>
                          <a:schemeClr val="bg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904" marR="34904" marT="0" marB="0" anchor="ctr"/>
                </a:tc>
                <a:extLst>
                  <a:ext uri="{0D108BD9-81ED-4DB2-BD59-A6C34878D82A}">
                    <a16:rowId xmlns:a16="http://schemas.microsoft.com/office/drawing/2014/main" val="83935619"/>
                  </a:ext>
                </a:extLst>
              </a:tr>
              <a:tr h="156095">
                <a:tc>
                  <a:txBody>
                    <a:bodyPr/>
                    <a:lstStyle/>
                    <a:p>
                      <a:pPr algn="l"/>
                      <a:r>
                        <a:rPr lang="zh-CN" sz="700" kern="0">
                          <a:effectLst/>
                        </a:rPr>
                        <a:t>进⾏初步的⻛险评估</a:t>
                      </a:r>
                      <a:endParaRPr lang="zh-CN" sz="5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904" marR="34904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600" kern="0" dirty="0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  <a:endParaRPr lang="zh-CN" sz="500" kern="100" dirty="0">
                        <a:solidFill>
                          <a:schemeClr val="bg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904" marR="34904" marT="0" marB="0" anchor="ctr"/>
                </a:tc>
                <a:extLst>
                  <a:ext uri="{0D108BD9-81ED-4DB2-BD59-A6C34878D82A}">
                    <a16:rowId xmlns:a16="http://schemas.microsoft.com/office/drawing/2014/main" val="4009460730"/>
                  </a:ext>
                </a:extLst>
              </a:tr>
              <a:tr h="156095">
                <a:tc>
                  <a:txBody>
                    <a:bodyPr/>
                    <a:lstStyle/>
                    <a:p>
                      <a:pPr algn="l"/>
                      <a:r>
                        <a:rPr lang="zh-CN" sz="700" kern="0">
                          <a:effectLst/>
                        </a:rPr>
                        <a:t>项⽬范围⼦计划</a:t>
                      </a:r>
                      <a:endParaRPr lang="zh-CN" sz="5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904" marR="34904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600" kern="0">
                          <a:solidFill>
                            <a:schemeClr val="bg1"/>
                          </a:solidFill>
                          <a:effectLst/>
                        </a:rPr>
                        <a:t>2</a:t>
                      </a:r>
                      <a:endParaRPr lang="zh-CN" sz="500" kern="100">
                        <a:solidFill>
                          <a:schemeClr val="bg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904" marR="34904" marT="0" marB="0" anchor="ctr"/>
                </a:tc>
                <a:extLst>
                  <a:ext uri="{0D108BD9-81ED-4DB2-BD59-A6C34878D82A}">
                    <a16:rowId xmlns:a16="http://schemas.microsoft.com/office/drawing/2014/main" val="629844151"/>
                  </a:ext>
                </a:extLst>
              </a:tr>
              <a:tr h="156095">
                <a:tc>
                  <a:txBody>
                    <a:bodyPr/>
                    <a:lstStyle/>
                    <a:p>
                      <a:pPr algn="l"/>
                      <a:r>
                        <a:rPr lang="zh-CN" sz="700" kern="0">
                          <a:effectLst/>
                        </a:rPr>
                        <a:t>项⽬时间管理⼦计划</a:t>
                      </a:r>
                      <a:endParaRPr lang="zh-CN" sz="5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904" marR="34904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600" kern="0" dirty="0">
                          <a:solidFill>
                            <a:schemeClr val="bg1"/>
                          </a:solidFill>
                          <a:effectLst/>
                        </a:rPr>
                        <a:t>3</a:t>
                      </a:r>
                      <a:endParaRPr lang="zh-CN" sz="500" kern="100" dirty="0">
                        <a:solidFill>
                          <a:schemeClr val="bg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904" marR="34904" marT="0" marB="0" anchor="ctr"/>
                </a:tc>
                <a:extLst>
                  <a:ext uri="{0D108BD9-81ED-4DB2-BD59-A6C34878D82A}">
                    <a16:rowId xmlns:a16="http://schemas.microsoft.com/office/drawing/2014/main" val="117851959"/>
                  </a:ext>
                </a:extLst>
              </a:tr>
              <a:tr h="156095">
                <a:tc>
                  <a:txBody>
                    <a:bodyPr/>
                    <a:lstStyle/>
                    <a:p>
                      <a:pPr algn="l"/>
                      <a:r>
                        <a:rPr lang="zh-CN" sz="700" kern="0">
                          <a:effectLst/>
                        </a:rPr>
                        <a:t>项⽬质量⼦计划</a:t>
                      </a:r>
                      <a:endParaRPr lang="zh-CN" sz="5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904" marR="34904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600" kern="0">
                          <a:solidFill>
                            <a:schemeClr val="bg1"/>
                          </a:solidFill>
                          <a:effectLst/>
                        </a:rPr>
                        <a:t>3</a:t>
                      </a:r>
                      <a:endParaRPr lang="zh-CN" sz="500" kern="100">
                        <a:solidFill>
                          <a:schemeClr val="bg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904" marR="34904" marT="0" marB="0" anchor="ctr"/>
                </a:tc>
                <a:extLst>
                  <a:ext uri="{0D108BD9-81ED-4DB2-BD59-A6C34878D82A}">
                    <a16:rowId xmlns:a16="http://schemas.microsoft.com/office/drawing/2014/main" val="1478190660"/>
                  </a:ext>
                </a:extLst>
              </a:tr>
              <a:tr h="156095">
                <a:tc>
                  <a:txBody>
                    <a:bodyPr/>
                    <a:lstStyle/>
                    <a:p>
                      <a:pPr algn="l"/>
                      <a:r>
                        <a:rPr lang="zh-CN" sz="700" kern="0" dirty="0">
                          <a:effectLst/>
                        </a:rPr>
                        <a:t>项⽬⼈⼒资源⼦计划</a:t>
                      </a:r>
                      <a:endParaRPr lang="zh-CN" sz="5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904" marR="34904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600" kern="0">
                          <a:solidFill>
                            <a:schemeClr val="bg1"/>
                          </a:solidFill>
                          <a:effectLst/>
                        </a:rPr>
                        <a:t>2</a:t>
                      </a:r>
                      <a:endParaRPr lang="zh-CN" sz="500" kern="100">
                        <a:solidFill>
                          <a:schemeClr val="bg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904" marR="34904" marT="0" marB="0" anchor="ctr"/>
                </a:tc>
                <a:extLst>
                  <a:ext uri="{0D108BD9-81ED-4DB2-BD59-A6C34878D82A}">
                    <a16:rowId xmlns:a16="http://schemas.microsoft.com/office/drawing/2014/main" val="489347864"/>
                  </a:ext>
                </a:extLst>
              </a:tr>
              <a:tr h="156095">
                <a:tc>
                  <a:txBody>
                    <a:bodyPr/>
                    <a:lstStyle/>
                    <a:p>
                      <a:pPr algn="l"/>
                      <a:r>
                        <a:rPr lang="zh-CN" sz="700" kern="0">
                          <a:effectLst/>
                        </a:rPr>
                        <a:t>项⽬沟通⼦计划</a:t>
                      </a:r>
                      <a:endParaRPr lang="zh-CN" sz="5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904" marR="34904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600" kern="0" dirty="0">
                          <a:solidFill>
                            <a:schemeClr val="bg1"/>
                          </a:solidFill>
                          <a:effectLst/>
                        </a:rPr>
                        <a:t>3</a:t>
                      </a:r>
                      <a:endParaRPr lang="zh-CN" sz="500" kern="100" dirty="0">
                        <a:solidFill>
                          <a:schemeClr val="bg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904" marR="34904" marT="0" marB="0" anchor="ctr"/>
                </a:tc>
                <a:extLst>
                  <a:ext uri="{0D108BD9-81ED-4DB2-BD59-A6C34878D82A}">
                    <a16:rowId xmlns:a16="http://schemas.microsoft.com/office/drawing/2014/main" val="4260854757"/>
                  </a:ext>
                </a:extLst>
              </a:tr>
              <a:tr h="156095">
                <a:tc>
                  <a:txBody>
                    <a:bodyPr/>
                    <a:lstStyle/>
                    <a:p>
                      <a:pPr algn="l"/>
                      <a:r>
                        <a:rPr lang="zh-CN" sz="700" kern="0">
                          <a:effectLst/>
                        </a:rPr>
                        <a:t>项⽬⻛险⼦计划</a:t>
                      </a:r>
                      <a:endParaRPr lang="zh-CN" sz="5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904" marR="34904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600" kern="0">
                          <a:solidFill>
                            <a:schemeClr val="bg1"/>
                          </a:solidFill>
                          <a:effectLst/>
                        </a:rPr>
                        <a:t>3</a:t>
                      </a:r>
                      <a:endParaRPr lang="zh-CN" sz="500" kern="100">
                        <a:solidFill>
                          <a:schemeClr val="bg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904" marR="34904" marT="0" marB="0" anchor="ctr"/>
                </a:tc>
                <a:extLst>
                  <a:ext uri="{0D108BD9-81ED-4DB2-BD59-A6C34878D82A}">
                    <a16:rowId xmlns:a16="http://schemas.microsoft.com/office/drawing/2014/main" val="851733946"/>
                  </a:ext>
                </a:extLst>
              </a:tr>
              <a:tr h="156095">
                <a:tc>
                  <a:txBody>
                    <a:bodyPr/>
                    <a:lstStyle/>
                    <a:p>
                      <a:pPr algn="l"/>
                      <a:r>
                        <a:rPr lang="zh-CN" sz="700" kern="0">
                          <a:effectLst/>
                        </a:rPr>
                        <a:t>项⽬采购⼦计划</a:t>
                      </a:r>
                      <a:endParaRPr lang="zh-CN" sz="5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904" marR="34904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600" kern="0">
                          <a:solidFill>
                            <a:schemeClr val="bg1"/>
                          </a:solidFill>
                          <a:effectLst/>
                        </a:rPr>
                        <a:t>4</a:t>
                      </a:r>
                      <a:endParaRPr lang="zh-CN" sz="500" kern="100">
                        <a:solidFill>
                          <a:schemeClr val="bg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904" marR="34904" marT="0" marB="0" anchor="ctr"/>
                </a:tc>
                <a:extLst>
                  <a:ext uri="{0D108BD9-81ED-4DB2-BD59-A6C34878D82A}">
                    <a16:rowId xmlns:a16="http://schemas.microsoft.com/office/drawing/2014/main" val="493899423"/>
                  </a:ext>
                </a:extLst>
              </a:tr>
              <a:tr h="156095">
                <a:tc>
                  <a:txBody>
                    <a:bodyPr/>
                    <a:lstStyle/>
                    <a:p>
                      <a:pPr algn="l"/>
                      <a:r>
                        <a:rPr lang="zh-CN" sz="700" kern="0">
                          <a:effectLst/>
                        </a:rPr>
                        <a:t>项⽬⼲系⼈⼦计划</a:t>
                      </a:r>
                      <a:endParaRPr lang="zh-CN" sz="5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904" marR="34904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600" kern="0">
                          <a:solidFill>
                            <a:schemeClr val="bg1"/>
                          </a:solidFill>
                          <a:effectLst/>
                        </a:rPr>
                        <a:t>3</a:t>
                      </a:r>
                      <a:endParaRPr lang="zh-CN" sz="500" kern="100">
                        <a:solidFill>
                          <a:schemeClr val="bg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904" marR="34904" marT="0" marB="0" anchor="ctr"/>
                </a:tc>
                <a:extLst>
                  <a:ext uri="{0D108BD9-81ED-4DB2-BD59-A6C34878D82A}">
                    <a16:rowId xmlns:a16="http://schemas.microsoft.com/office/drawing/2014/main" val="3753252476"/>
                  </a:ext>
                </a:extLst>
              </a:tr>
              <a:tr h="156095">
                <a:tc>
                  <a:txBody>
                    <a:bodyPr/>
                    <a:lstStyle/>
                    <a:p>
                      <a:pPr algn="l"/>
                      <a:r>
                        <a:rPr lang="zh-CN" sz="700" kern="0">
                          <a:effectLst/>
                        </a:rPr>
                        <a:t>需求实现</a:t>
                      </a:r>
                      <a:endParaRPr lang="zh-CN" sz="5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904" marR="34904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600" kern="0" dirty="0">
                          <a:solidFill>
                            <a:schemeClr val="bg1"/>
                          </a:solidFill>
                          <a:effectLst/>
                        </a:rPr>
                        <a:t>2</a:t>
                      </a:r>
                      <a:endParaRPr lang="zh-CN" sz="500" kern="100" dirty="0">
                        <a:solidFill>
                          <a:schemeClr val="bg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904" marR="34904" marT="0" marB="0" anchor="ctr"/>
                </a:tc>
                <a:extLst>
                  <a:ext uri="{0D108BD9-81ED-4DB2-BD59-A6C34878D82A}">
                    <a16:rowId xmlns:a16="http://schemas.microsoft.com/office/drawing/2014/main" val="2067755751"/>
                  </a:ext>
                </a:extLst>
              </a:tr>
              <a:tr h="156095">
                <a:tc>
                  <a:txBody>
                    <a:bodyPr/>
                    <a:lstStyle/>
                    <a:p>
                      <a:pPr algn="l"/>
                      <a:r>
                        <a:rPr lang="zh-CN" sz="700" kern="0" dirty="0">
                          <a:effectLst/>
                        </a:rPr>
                        <a:t>需求跟踪</a:t>
                      </a:r>
                      <a:endParaRPr lang="zh-CN" sz="5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904" marR="34904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600" kern="0">
                          <a:solidFill>
                            <a:schemeClr val="bg1"/>
                          </a:solidFill>
                          <a:effectLst/>
                        </a:rPr>
                        <a:t>3</a:t>
                      </a:r>
                      <a:endParaRPr lang="zh-CN" sz="500" kern="100">
                        <a:solidFill>
                          <a:schemeClr val="bg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904" marR="34904" marT="0" marB="0" anchor="ctr"/>
                </a:tc>
                <a:extLst>
                  <a:ext uri="{0D108BD9-81ED-4DB2-BD59-A6C34878D82A}">
                    <a16:rowId xmlns:a16="http://schemas.microsoft.com/office/drawing/2014/main" val="3141083079"/>
                  </a:ext>
                </a:extLst>
              </a:tr>
              <a:tr h="156095">
                <a:tc>
                  <a:txBody>
                    <a:bodyPr/>
                    <a:lstStyle/>
                    <a:p>
                      <a:pPr algn="l"/>
                      <a:r>
                        <a:rPr lang="zh-CN" sz="700" kern="0">
                          <a:effectLst/>
                        </a:rPr>
                        <a:t>需求变更控制</a:t>
                      </a:r>
                      <a:endParaRPr lang="zh-CN" sz="5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904" marR="34904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600" kern="0" dirty="0">
                          <a:solidFill>
                            <a:schemeClr val="bg1"/>
                          </a:solidFill>
                          <a:effectLst/>
                        </a:rPr>
                        <a:t>3</a:t>
                      </a:r>
                      <a:endParaRPr lang="zh-CN" sz="500" kern="100" dirty="0">
                        <a:solidFill>
                          <a:schemeClr val="bg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904" marR="34904" marT="0" marB="0" anchor="ctr"/>
                </a:tc>
                <a:extLst>
                  <a:ext uri="{0D108BD9-81ED-4DB2-BD59-A6C34878D82A}">
                    <a16:rowId xmlns:a16="http://schemas.microsoft.com/office/drawing/2014/main" val="3539363379"/>
                  </a:ext>
                </a:extLst>
              </a:tr>
              <a:tr h="156095">
                <a:tc>
                  <a:txBody>
                    <a:bodyPr/>
                    <a:lstStyle/>
                    <a:p>
                      <a:pPr algn="l"/>
                      <a:r>
                        <a:rPr lang="zh-CN" sz="700" kern="0">
                          <a:effectLst/>
                        </a:rPr>
                        <a:t>开发项⽬</a:t>
                      </a:r>
                      <a:r>
                        <a:rPr lang="en-US" sz="700" kern="0">
                          <a:effectLst/>
                        </a:rPr>
                        <a:t>wbs</a:t>
                      </a:r>
                      <a:endParaRPr lang="zh-CN" sz="5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904" marR="34904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600" kern="0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  <a:endParaRPr lang="zh-CN" sz="500" kern="100">
                        <a:solidFill>
                          <a:schemeClr val="bg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904" marR="34904" marT="0" marB="0" anchor="ctr"/>
                </a:tc>
                <a:extLst>
                  <a:ext uri="{0D108BD9-81ED-4DB2-BD59-A6C34878D82A}">
                    <a16:rowId xmlns:a16="http://schemas.microsoft.com/office/drawing/2014/main" val="1132878480"/>
                  </a:ext>
                </a:extLst>
              </a:tr>
              <a:tr h="156095">
                <a:tc>
                  <a:txBody>
                    <a:bodyPr/>
                    <a:lstStyle/>
                    <a:p>
                      <a:pPr algn="l"/>
                      <a:r>
                        <a:rPr lang="zh-CN" sz="700" kern="0">
                          <a:effectLst/>
                        </a:rPr>
                        <a:t>任务分期与排期</a:t>
                      </a:r>
                      <a:endParaRPr lang="zh-CN" sz="5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904" marR="34904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600" kern="0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  <a:endParaRPr lang="zh-CN" sz="500" kern="100">
                        <a:solidFill>
                          <a:schemeClr val="bg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904" marR="34904" marT="0" marB="0" anchor="ctr"/>
                </a:tc>
                <a:extLst>
                  <a:ext uri="{0D108BD9-81ED-4DB2-BD59-A6C34878D82A}">
                    <a16:rowId xmlns:a16="http://schemas.microsoft.com/office/drawing/2014/main" val="1090864440"/>
                  </a:ext>
                </a:extLst>
              </a:tr>
              <a:tr h="156095">
                <a:tc>
                  <a:txBody>
                    <a:bodyPr/>
                    <a:lstStyle/>
                    <a:p>
                      <a:pPr algn="l"/>
                      <a:r>
                        <a:rPr lang="zh-CN" sz="700" kern="0">
                          <a:effectLst/>
                        </a:rPr>
                        <a:t>技术选型</a:t>
                      </a:r>
                      <a:endParaRPr lang="zh-CN" sz="5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904" marR="34904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600" kern="0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  <a:endParaRPr lang="zh-CN" sz="500" kern="100">
                        <a:solidFill>
                          <a:schemeClr val="bg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904" marR="34904" marT="0" marB="0" anchor="ctr"/>
                </a:tc>
                <a:extLst>
                  <a:ext uri="{0D108BD9-81ED-4DB2-BD59-A6C34878D82A}">
                    <a16:rowId xmlns:a16="http://schemas.microsoft.com/office/drawing/2014/main" val="1694530579"/>
                  </a:ext>
                </a:extLst>
              </a:tr>
              <a:tr h="156095">
                <a:tc>
                  <a:txBody>
                    <a:bodyPr/>
                    <a:lstStyle/>
                    <a:p>
                      <a:pPr algn="l"/>
                      <a:r>
                        <a:rPr lang="zh-CN" sz="700" kern="0">
                          <a:effectLst/>
                        </a:rPr>
                        <a:t>⽤⼾流程图</a:t>
                      </a:r>
                      <a:endParaRPr lang="zh-CN" sz="5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904" marR="34904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600" kern="0" dirty="0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  <a:endParaRPr lang="zh-CN" sz="500" kern="100" dirty="0">
                        <a:solidFill>
                          <a:schemeClr val="bg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904" marR="34904" marT="0" marB="0" anchor="ctr"/>
                </a:tc>
                <a:extLst>
                  <a:ext uri="{0D108BD9-81ED-4DB2-BD59-A6C34878D82A}">
                    <a16:rowId xmlns:a16="http://schemas.microsoft.com/office/drawing/2014/main" val="624971574"/>
                  </a:ext>
                </a:extLst>
              </a:tr>
              <a:tr h="156095">
                <a:tc>
                  <a:txBody>
                    <a:bodyPr/>
                    <a:lstStyle/>
                    <a:p>
                      <a:pPr algn="l"/>
                      <a:r>
                        <a:rPr lang="en-US" sz="700" kern="0">
                          <a:effectLst/>
                        </a:rPr>
                        <a:t>UML</a:t>
                      </a:r>
                      <a:r>
                        <a:rPr lang="zh-CN" sz="700" kern="0">
                          <a:effectLst/>
                        </a:rPr>
                        <a:t>图</a:t>
                      </a:r>
                      <a:endParaRPr lang="zh-CN" sz="5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904" marR="34904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600" kern="0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  <a:endParaRPr lang="zh-CN" sz="500" kern="100">
                        <a:solidFill>
                          <a:schemeClr val="bg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904" marR="34904" marT="0" marB="0" anchor="ctr"/>
                </a:tc>
                <a:extLst>
                  <a:ext uri="{0D108BD9-81ED-4DB2-BD59-A6C34878D82A}">
                    <a16:rowId xmlns:a16="http://schemas.microsoft.com/office/drawing/2014/main" val="1450453844"/>
                  </a:ext>
                </a:extLst>
              </a:tr>
              <a:tr h="156095">
                <a:tc>
                  <a:txBody>
                    <a:bodyPr/>
                    <a:lstStyle/>
                    <a:p>
                      <a:pPr algn="l"/>
                      <a:r>
                        <a:rPr lang="zh-CN" sz="700" kern="0">
                          <a:effectLst/>
                        </a:rPr>
                        <a:t>数据模型</a:t>
                      </a:r>
                      <a:endParaRPr lang="zh-CN" sz="5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904" marR="34904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600" kern="0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  <a:endParaRPr lang="zh-CN" sz="500" kern="100">
                        <a:solidFill>
                          <a:schemeClr val="bg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904" marR="34904" marT="0" marB="0" anchor="ctr"/>
                </a:tc>
                <a:extLst>
                  <a:ext uri="{0D108BD9-81ED-4DB2-BD59-A6C34878D82A}">
                    <a16:rowId xmlns:a16="http://schemas.microsoft.com/office/drawing/2014/main" val="4256849261"/>
                  </a:ext>
                </a:extLst>
              </a:tr>
              <a:tr h="156095">
                <a:tc>
                  <a:txBody>
                    <a:bodyPr/>
                    <a:lstStyle/>
                    <a:p>
                      <a:pPr algn="l"/>
                      <a:r>
                        <a:rPr lang="zh-CN" sz="700" kern="0">
                          <a:effectLst/>
                        </a:rPr>
                        <a:t>功能模块划分</a:t>
                      </a:r>
                      <a:endParaRPr lang="zh-CN" sz="5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904" marR="34904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600" kern="0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  <a:endParaRPr lang="zh-CN" sz="500" kern="100">
                        <a:solidFill>
                          <a:schemeClr val="bg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904" marR="34904" marT="0" marB="0" anchor="ctr"/>
                </a:tc>
                <a:extLst>
                  <a:ext uri="{0D108BD9-81ED-4DB2-BD59-A6C34878D82A}">
                    <a16:rowId xmlns:a16="http://schemas.microsoft.com/office/drawing/2014/main" val="3158400659"/>
                  </a:ext>
                </a:extLst>
              </a:tr>
              <a:tr h="156095">
                <a:tc>
                  <a:txBody>
                    <a:bodyPr/>
                    <a:lstStyle/>
                    <a:p>
                      <a:pPr algn="l"/>
                      <a:r>
                        <a:rPr lang="zh-CN" sz="700" kern="0">
                          <a:effectLst/>
                        </a:rPr>
                        <a:t>界⾯设计图</a:t>
                      </a:r>
                      <a:endParaRPr lang="zh-CN" sz="5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904" marR="34904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600" kern="0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  <a:endParaRPr lang="zh-CN" sz="500" kern="100">
                        <a:solidFill>
                          <a:schemeClr val="bg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904" marR="34904" marT="0" marB="0" anchor="ctr"/>
                </a:tc>
                <a:extLst>
                  <a:ext uri="{0D108BD9-81ED-4DB2-BD59-A6C34878D82A}">
                    <a16:rowId xmlns:a16="http://schemas.microsoft.com/office/drawing/2014/main" val="2332342160"/>
                  </a:ext>
                </a:extLst>
              </a:tr>
              <a:tr h="156095">
                <a:tc>
                  <a:txBody>
                    <a:bodyPr/>
                    <a:lstStyle/>
                    <a:p>
                      <a:pPr algn="l"/>
                      <a:r>
                        <a:rPr lang="zh-CN" sz="700" kern="0">
                          <a:effectLst/>
                        </a:rPr>
                        <a:t>交互原型</a:t>
                      </a:r>
                      <a:endParaRPr lang="zh-CN" sz="5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904" marR="34904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600" kern="0">
                          <a:solidFill>
                            <a:schemeClr val="bg1"/>
                          </a:solidFill>
                          <a:effectLst/>
                        </a:rPr>
                        <a:t>4</a:t>
                      </a:r>
                      <a:endParaRPr lang="zh-CN" sz="500" kern="100">
                        <a:solidFill>
                          <a:schemeClr val="bg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904" marR="34904" marT="0" marB="0" anchor="ctr"/>
                </a:tc>
                <a:extLst>
                  <a:ext uri="{0D108BD9-81ED-4DB2-BD59-A6C34878D82A}">
                    <a16:rowId xmlns:a16="http://schemas.microsoft.com/office/drawing/2014/main" val="1369459645"/>
                  </a:ext>
                </a:extLst>
              </a:tr>
              <a:tr h="156095">
                <a:tc>
                  <a:txBody>
                    <a:bodyPr/>
                    <a:lstStyle/>
                    <a:p>
                      <a:pPr algn="l"/>
                      <a:r>
                        <a:rPr lang="zh-CN" sz="700" kern="0">
                          <a:effectLst/>
                        </a:rPr>
                        <a:t>进度监控和管理</a:t>
                      </a:r>
                      <a:endParaRPr lang="zh-CN" sz="5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904" marR="34904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600" kern="0" dirty="0">
                          <a:solidFill>
                            <a:schemeClr val="bg1"/>
                          </a:solidFill>
                          <a:effectLst/>
                        </a:rPr>
                        <a:t>9</a:t>
                      </a:r>
                      <a:endParaRPr lang="zh-CN" sz="500" kern="100" dirty="0">
                        <a:solidFill>
                          <a:schemeClr val="bg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904" marR="34904" marT="0" marB="0" anchor="ctr"/>
                </a:tc>
                <a:extLst>
                  <a:ext uri="{0D108BD9-81ED-4DB2-BD59-A6C34878D82A}">
                    <a16:rowId xmlns:a16="http://schemas.microsoft.com/office/drawing/2014/main" val="1733478318"/>
                  </a:ext>
                </a:extLst>
              </a:tr>
              <a:tr h="156095">
                <a:tc>
                  <a:txBody>
                    <a:bodyPr/>
                    <a:lstStyle/>
                    <a:p>
                      <a:pPr algn="l"/>
                      <a:r>
                        <a:rPr lang="zh-CN" sz="700" kern="0">
                          <a:effectLst/>
                        </a:rPr>
                        <a:t>跟踪项⽬进度与时间表</a:t>
                      </a:r>
                      <a:endParaRPr lang="zh-CN" sz="5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904" marR="34904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600" kern="0">
                          <a:solidFill>
                            <a:schemeClr val="bg1"/>
                          </a:solidFill>
                          <a:effectLst/>
                        </a:rPr>
                        <a:t>2</a:t>
                      </a:r>
                      <a:endParaRPr lang="zh-CN" sz="500" kern="100">
                        <a:solidFill>
                          <a:schemeClr val="bg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904" marR="34904" marT="0" marB="0" anchor="ctr"/>
                </a:tc>
                <a:extLst>
                  <a:ext uri="{0D108BD9-81ED-4DB2-BD59-A6C34878D82A}">
                    <a16:rowId xmlns:a16="http://schemas.microsoft.com/office/drawing/2014/main" val="1709252579"/>
                  </a:ext>
                </a:extLst>
              </a:tr>
              <a:tr h="156095">
                <a:tc>
                  <a:txBody>
                    <a:bodyPr/>
                    <a:lstStyle/>
                    <a:p>
                      <a:pPr algn="l"/>
                      <a:r>
                        <a:rPr lang="zh-CN" sz="700" kern="0">
                          <a:effectLst/>
                        </a:rPr>
                        <a:t>监控项⽬财务状况</a:t>
                      </a:r>
                      <a:endParaRPr lang="zh-CN" sz="5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904" marR="34904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600" kern="0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  <a:endParaRPr lang="zh-CN" sz="500" kern="100">
                        <a:solidFill>
                          <a:schemeClr val="bg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904" marR="34904" marT="0" marB="0" anchor="ctr"/>
                </a:tc>
                <a:extLst>
                  <a:ext uri="{0D108BD9-81ED-4DB2-BD59-A6C34878D82A}">
                    <a16:rowId xmlns:a16="http://schemas.microsoft.com/office/drawing/2014/main" val="286799790"/>
                  </a:ext>
                </a:extLst>
              </a:tr>
              <a:tr h="156095">
                <a:tc>
                  <a:txBody>
                    <a:bodyPr/>
                    <a:lstStyle/>
                    <a:p>
                      <a:pPr algn="l"/>
                      <a:r>
                        <a:rPr lang="zh-CN" sz="700" kern="0">
                          <a:effectLst/>
                        </a:rPr>
                        <a:t>管理变更请求</a:t>
                      </a:r>
                      <a:endParaRPr lang="zh-CN" sz="5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904" marR="34904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600" kern="0">
                          <a:solidFill>
                            <a:schemeClr val="bg1"/>
                          </a:solidFill>
                          <a:effectLst/>
                        </a:rPr>
                        <a:t>2</a:t>
                      </a:r>
                      <a:endParaRPr lang="zh-CN" sz="500" kern="100">
                        <a:solidFill>
                          <a:schemeClr val="bg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904" marR="34904" marT="0" marB="0" anchor="ctr"/>
                </a:tc>
                <a:extLst>
                  <a:ext uri="{0D108BD9-81ED-4DB2-BD59-A6C34878D82A}">
                    <a16:rowId xmlns:a16="http://schemas.microsoft.com/office/drawing/2014/main" val="3925946911"/>
                  </a:ext>
                </a:extLst>
              </a:tr>
              <a:tr h="301425">
                <a:tc>
                  <a:txBody>
                    <a:bodyPr/>
                    <a:lstStyle/>
                    <a:p>
                      <a:pPr algn="l"/>
                      <a:r>
                        <a:rPr lang="zh-CN" sz="700" kern="0">
                          <a:effectLst/>
                        </a:rPr>
                        <a:t>确保质量保证措施的实施</a:t>
                      </a:r>
                      <a:endParaRPr lang="zh-CN" sz="5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904" marR="34904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600" kern="0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  <a:endParaRPr lang="zh-CN" sz="500" kern="100">
                        <a:solidFill>
                          <a:schemeClr val="bg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904" marR="34904" marT="0" marB="0" anchor="ctr"/>
                </a:tc>
                <a:extLst>
                  <a:ext uri="{0D108BD9-81ED-4DB2-BD59-A6C34878D82A}">
                    <a16:rowId xmlns:a16="http://schemas.microsoft.com/office/drawing/2014/main" val="271193032"/>
                  </a:ext>
                </a:extLst>
              </a:tr>
              <a:tr h="156095">
                <a:tc>
                  <a:txBody>
                    <a:bodyPr/>
                    <a:lstStyle/>
                    <a:p>
                      <a:pPr algn="l"/>
                      <a:r>
                        <a:rPr lang="zh-CN" sz="700" kern="0">
                          <a:effectLst/>
                        </a:rPr>
                        <a:t>⻛险监测和应对</a:t>
                      </a:r>
                      <a:endParaRPr lang="zh-CN" sz="5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904" marR="34904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600" kern="0" dirty="0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  <a:endParaRPr lang="zh-CN" sz="500" kern="100" dirty="0">
                        <a:solidFill>
                          <a:schemeClr val="bg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904" marR="34904" marT="0" marB="0" anchor="ctr"/>
                </a:tc>
                <a:extLst>
                  <a:ext uri="{0D108BD9-81ED-4DB2-BD59-A6C34878D82A}">
                    <a16:rowId xmlns:a16="http://schemas.microsoft.com/office/drawing/2014/main" val="2480374438"/>
                  </a:ext>
                </a:extLst>
              </a:tr>
              <a:tr h="301425">
                <a:tc>
                  <a:txBody>
                    <a:bodyPr/>
                    <a:lstStyle/>
                    <a:p>
                      <a:pPr algn="l"/>
                      <a:r>
                        <a:rPr lang="zh-CN" sz="700" kern="0">
                          <a:effectLst/>
                        </a:rPr>
                        <a:t>利益相关者的沟通和管理</a:t>
                      </a:r>
                      <a:endParaRPr lang="zh-CN" sz="5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904" marR="34904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600" kern="0">
                          <a:solidFill>
                            <a:schemeClr val="bg1"/>
                          </a:solidFill>
                          <a:effectLst/>
                        </a:rPr>
                        <a:t>5</a:t>
                      </a:r>
                      <a:endParaRPr lang="zh-CN" sz="500" kern="100">
                        <a:solidFill>
                          <a:schemeClr val="bg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904" marR="34904" marT="0" marB="0" anchor="ctr"/>
                </a:tc>
                <a:extLst>
                  <a:ext uri="{0D108BD9-81ED-4DB2-BD59-A6C34878D82A}">
                    <a16:rowId xmlns:a16="http://schemas.microsoft.com/office/drawing/2014/main" val="318933509"/>
                  </a:ext>
                </a:extLst>
              </a:tr>
              <a:tr h="156095">
                <a:tc>
                  <a:txBody>
                    <a:bodyPr/>
                    <a:lstStyle/>
                    <a:p>
                      <a:pPr algn="l"/>
                      <a:r>
                        <a:rPr lang="zh-CN" sz="700" kern="0">
                          <a:effectLst/>
                        </a:rPr>
                        <a:t>需求规格说明书（</a:t>
                      </a:r>
                      <a:r>
                        <a:rPr lang="en-US" sz="700" kern="0">
                          <a:effectLst/>
                        </a:rPr>
                        <a:t>SRS</a:t>
                      </a:r>
                      <a:r>
                        <a:rPr lang="zh-CN" sz="700" kern="0">
                          <a:effectLst/>
                        </a:rPr>
                        <a:t>）</a:t>
                      </a:r>
                      <a:endParaRPr lang="zh-CN" sz="5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904" marR="34904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600" kern="0" dirty="0">
                          <a:solidFill>
                            <a:schemeClr val="bg1"/>
                          </a:solidFill>
                          <a:effectLst/>
                        </a:rPr>
                        <a:t>2</a:t>
                      </a:r>
                      <a:endParaRPr lang="zh-CN" sz="500" kern="100" dirty="0">
                        <a:solidFill>
                          <a:schemeClr val="bg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904" marR="34904" marT="0" marB="0" anchor="ctr"/>
                </a:tc>
                <a:extLst>
                  <a:ext uri="{0D108BD9-81ED-4DB2-BD59-A6C34878D82A}">
                    <a16:rowId xmlns:a16="http://schemas.microsoft.com/office/drawing/2014/main" val="1384649902"/>
                  </a:ext>
                </a:extLst>
              </a:tr>
              <a:tr h="156095">
                <a:tc>
                  <a:txBody>
                    <a:bodyPr/>
                    <a:lstStyle/>
                    <a:p>
                      <a:pPr algn="l"/>
                      <a:r>
                        <a:rPr lang="zh-CN" sz="700" kern="0">
                          <a:effectLst/>
                        </a:rPr>
                        <a:t>课程验收</a:t>
                      </a:r>
                      <a:endParaRPr lang="zh-CN" sz="5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904" marR="34904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600" kern="0">
                          <a:solidFill>
                            <a:schemeClr val="bg1"/>
                          </a:solidFill>
                          <a:effectLst/>
                        </a:rPr>
                        <a:t>2</a:t>
                      </a:r>
                      <a:endParaRPr lang="zh-CN" sz="500" kern="100">
                        <a:solidFill>
                          <a:schemeClr val="bg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904" marR="34904" marT="0" marB="0" anchor="ctr"/>
                </a:tc>
                <a:extLst>
                  <a:ext uri="{0D108BD9-81ED-4DB2-BD59-A6C34878D82A}">
                    <a16:rowId xmlns:a16="http://schemas.microsoft.com/office/drawing/2014/main" val="3694202946"/>
                  </a:ext>
                </a:extLst>
              </a:tr>
              <a:tr h="156095">
                <a:tc>
                  <a:txBody>
                    <a:bodyPr/>
                    <a:lstStyle/>
                    <a:p>
                      <a:pPr algn="l"/>
                      <a:r>
                        <a:rPr lang="zh-CN" sz="700" kern="0">
                          <a:effectLst/>
                        </a:rPr>
                        <a:t>⽂档整理</a:t>
                      </a:r>
                      <a:endParaRPr lang="zh-CN" sz="5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904" marR="34904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600" kern="0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  <a:endParaRPr lang="zh-CN" sz="500" kern="100">
                        <a:solidFill>
                          <a:schemeClr val="bg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904" marR="34904" marT="0" marB="0" anchor="ctr"/>
                </a:tc>
                <a:extLst>
                  <a:ext uri="{0D108BD9-81ED-4DB2-BD59-A6C34878D82A}">
                    <a16:rowId xmlns:a16="http://schemas.microsoft.com/office/drawing/2014/main" val="1044904205"/>
                  </a:ext>
                </a:extLst>
              </a:tr>
              <a:tr h="156095">
                <a:tc>
                  <a:txBody>
                    <a:bodyPr/>
                    <a:lstStyle/>
                    <a:p>
                      <a:pPr algn="l"/>
                      <a:r>
                        <a:rPr lang="zh-CN" sz="700" kern="0">
                          <a:effectLst/>
                        </a:rPr>
                        <a:t>绩效评估</a:t>
                      </a:r>
                      <a:endParaRPr lang="zh-CN" sz="5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904" marR="34904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600" kern="0" dirty="0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  <a:endParaRPr lang="zh-CN" sz="500" kern="100" dirty="0">
                        <a:solidFill>
                          <a:schemeClr val="bg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904" marR="34904" marT="0" marB="0" anchor="ctr"/>
                </a:tc>
                <a:extLst>
                  <a:ext uri="{0D108BD9-81ED-4DB2-BD59-A6C34878D82A}">
                    <a16:rowId xmlns:a16="http://schemas.microsoft.com/office/drawing/2014/main" val="1095902460"/>
                  </a:ext>
                </a:extLst>
              </a:tr>
            </a:tbl>
          </a:graphicData>
        </a:graphic>
      </p:graphicFrame>
    </p:spTree>
    <p:custDataLst>
      <p:tags r:id="rId1"/>
    </p:custData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10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!!平滑3"/>
          <p:cNvSpPr/>
          <p:nvPr>
            <p:custDataLst>
              <p:tags r:id="rId2"/>
            </p:custDataLst>
          </p:nvPr>
        </p:nvSpPr>
        <p:spPr>
          <a:xfrm flipV="1">
            <a:off x="6723785" y="3321202"/>
            <a:ext cx="914400" cy="9144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>
                  <a:lumMod val="91000"/>
                  <a:lumOff val="9000"/>
                </a:schemeClr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Text1">
            <a:extLst>
              <a:ext uri="{FF2B5EF4-FFF2-40B4-BE49-F238E27FC236}">
                <a16:creationId xmlns:a16="http://schemas.microsoft.com/office/drawing/2014/main" id="{30FDBDAE-740D-D522-A960-7E65BF714942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1092741" y="-23938"/>
            <a:ext cx="4242490" cy="1316910"/>
          </a:xfrm>
          <a:prstGeom prst="rect">
            <a:avLst/>
          </a:prstGeom>
          <a:noFill/>
        </p:spPr>
        <p:txBody>
          <a:bodyPr wrap="square" rtlCol="0" anchor="b" anchorCtr="0">
            <a:normAutofit fontScale="85000" lnSpcReduction="10000"/>
          </a:bodyPr>
          <a:lstStyle/>
          <a:p>
            <a:pPr marL="0" marR="0" lvl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200" b="1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charset="-122"/>
                <a:sym typeface="思源黑体 CN" panose="020B0500000000000000" pitchFamily="34" charset="-122"/>
              </a:rPr>
              <a:t>完成超算中心门户网站建设，提供多种功能服务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charset="-122"/>
              <a:sym typeface="思源黑体 CN" panose="020B0500000000000000" pitchFamily="34" charset="-122"/>
            </a:endParaRP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1543E6E9-107B-149E-878C-9B4F5423E7D1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57829" y="2049520"/>
            <a:ext cx="381000" cy="123444"/>
          </a:xfrm>
          <a:prstGeom prst="round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7EFAC4F2-7E70-F175-351E-9C0254137A9B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57829" y="3297168"/>
            <a:ext cx="381000" cy="123444"/>
          </a:xfrm>
          <a:prstGeom prst="round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Shape4">
            <a:extLst>
              <a:ext uri="{FF2B5EF4-FFF2-40B4-BE49-F238E27FC236}">
                <a16:creationId xmlns:a16="http://schemas.microsoft.com/office/drawing/2014/main" id="{678B2B94-7324-B554-793D-643382498421}"/>
              </a:ext>
            </a:extLst>
          </p:cNvPr>
          <p:cNvPicPr>
            <a:picLocks/>
          </p:cNvPicPr>
          <p:nvPr>
            <p:custDataLst>
              <p:tags r:id="rId6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32321" y="553002"/>
            <a:ext cx="560420" cy="56042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66411D81-369E-C2AD-30B7-2C86954B48E6}"/>
              </a:ext>
            </a:extLst>
          </p:cNvPr>
          <p:cNvSpPr txBox="1"/>
          <p:nvPr/>
        </p:nvSpPr>
        <p:spPr>
          <a:xfrm>
            <a:off x="248329" y="2265674"/>
            <a:ext cx="38200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原图太长，</a:t>
            </a:r>
            <a:r>
              <a:rPr lang="en-US" altLang="zh-CN" dirty="0"/>
              <a:t>ppt</a:t>
            </a:r>
            <a:r>
              <a:rPr lang="zh-CN" altLang="en-US" dirty="0"/>
              <a:t>里面展示不了就展示一部分，详情请见文档。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25E31F1B-9C1E-1E71-CB47-5E90A499270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042573" y="1271930"/>
            <a:ext cx="7838368" cy="557786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295494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Shape1">
            <a:extLst>
              <a:ext uri="{FF2B5EF4-FFF2-40B4-BE49-F238E27FC236}">
                <a16:creationId xmlns:a16="http://schemas.microsoft.com/office/drawing/2014/main" id="{48A29A86-F533-9EDA-0E0C-08092EF4956C}"/>
              </a:ext>
            </a:extLst>
          </p:cNvPr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700"/>
            <a:ext cx="12192000" cy="6870700"/>
          </a:xfrm>
          <a:prstGeom prst="rect">
            <a:avLst/>
          </a:prstGeom>
          <a:noFill/>
        </p:spPr>
      </p:pic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0" y="-12065"/>
            <a:ext cx="8168640" cy="68700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Text1"/>
          <p:cNvSpPr txBox="1"/>
          <p:nvPr>
            <p:custDataLst>
              <p:tags r:id="rId3"/>
            </p:custDataLst>
          </p:nvPr>
        </p:nvSpPr>
        <p:spPr>
          <a:xfrm>
            <a:off x="681990" y="2939415"/>
            <a:ext cx="6732905" cy="1791335"/>
          </a:xfrm>
          <a:prstGeom prst="rect">
            <a:avLst/>
          </a:prstGeom>
          <a:noFill/>
        </p:spPr>
        <p:txBody>
          <a:bodyPr wrap="square" rtlCol="0" anchor="t" anchorCtr="0">
            <a:normAutofit/>
          </a:bodyPr>
          <a:lstStyle>
            <a:defPPr>
              <a:defRPr lang="en-US"/>
            </a:defPPr>
            <a:lvl1pPr>
              <a:defRPr sz="11000" b="1" spc="-150">
                <a:solidFill>
                  <a:srgbClr val="8034FF"/>
                </a:solidFill>
                <a:latin typeface="Avenir LT Pro 65 Medium" panose="020B0603020203020204" pitchFamily="34" charset="0"/>
                <a:ea typeface="Inter Medium" panose="020B0502030000000004" pitchFamily="34" charset="0"/>
                <a:cs typeface="Arial" panose="020B0604020202020204" pitchFamily="34" charset="0"/>
              </a:defRPr>
            </a:lvl1pPr>
          </a:lstStyle>
          <a:p>
            <a:pPr algn="l" fontAlgn="ctr"/>
            <a:r>
              <a:rPr lang="zh-CN" altLang="en-US" sz="6000" spc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字体圈欣意冠黑体" panose="00000500000000000000" charset="-122"/>
                <a:sym typeface="+mn-lt"/>
              </a:rPr>
              <a:t>团队分工</a:t>
            </a:r>
            <a:endParaRPr lang="zh-CN" altLang="en-US" sz="6000" spc="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字体圈欣意冠黑体" panose="00000500000000000000" charset="-122"/>
              <a:sym typeface="+mn-lt"/>
            </a:endParaRPr>
          </a:p>
        </p:txBody>
      </p:sp>
      <p:sp>
        <p:nvSpPr>
          <p:cNvPr id="6" name="Text3"/>
          <p:cNvSpPr txBox="1"/>
          <p:nvPr>
            <p:custDataLst>
              <p:tags r:id="rId4"/>
            </p:custDataLst>
          </p:nvPr>
        </p:nvSpPr>
        <p:spPr>
          <a:xfrm>
            <a:off x="681880" y="1113781"/>
            <a:ext cx="1611989" cy="1452596"/>
          </a:xfrm>
          <a:prstGeom prst="rect">
            <a:avLst/>
          </a:prstGeom>
          <a:noFill/>
        </p:spPr>
        <p:txBody>
          <a:bodyPr wrap="square" rtlCol="0" anchor="ctr">
            <a:normAutofit fontScale="92500"/>
          </a:bodyPr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zh-CN" sz="8800" b="1">
                <a:latin typeface="微软雅黑" panose="020B0503020204020204" pitchFamily="34" charset="-122"/>
                <a:ea typeface="微软雅黑" panose="020B0503020204020204" pitchFamily="34" charset="-122"/>
              </a:rPr>
              <a:t>05</a:t>
            </a:r>
            <a:endParaRPr lang="zh-CN" altLang="en-US" sz="8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 flipV="1">
            <a:off x="866060" y="2566377"/>
            <a:ext cx="1062436" cy="1667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4E293B4F-F88D-E147-DD8A-22192359BC5B}"/>
              </a:ext>
            </a:extLst>
          </p:cNvPr>
          <p:cNvGrpSpPr/>
          <p:nvPr/>
        </p:nvGrpSpPr>
        <p:grpSpPr>
          <a:xfrm rot="16200000">
            <a:off x="1351349" y="5354634"/>
            <a:ext cx="253673" cy="1598686"/>
            <a:chOff x="11650379" y="272776"/>
            <a:chExt cx="253673" cy="1598686"/>
          </a:xfrm>
        </p:grpSpPr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9EDAB9EE-FF8F-BBB8-5AE5-256FBA20D847}"/>
                </a:ext>
              </a:extLst>
            </p:cNvPr>
            <p:cNvGrpSpPr/>
            <p:nvPr/>
          </p:nvGrpSpPr>
          <p:grpSpPr>
            <a:xfrm>
              <a:off x="11650379" y="272776"/>
              <a:ext cx="253673" cy="422549"/>
              <a:chOff x="11650379" y="272776"/>
              <a:chExt cx="253673" cy="422549"/>
            </a:xfrm>
          </p:grpSpPr>
          <p:sp>
            <p:nvSpPr>
              <p:cNvPr id="11" name="椭圆 10">
                <a:extLst>
                  <a:ext uri="{FF2B5EF4-FFF2-40B4-BE49-F238E27FC236}">
                    <a16:creationId xmlns:a16="http://schemas.microsoft.com/office/drawing/2014/main" id="{1B29FDBE-14D8-F70C-56BA-4C9B98C32C51}"/>
                  </a:ext>
                </a:extLst>
              </p:cNvPr>
              <p:cNvSpPr/>
              <p:nvPr/>
            </p:nvSpPr>
            <p:spPr>
              <a:xfrm>
                <a:off x="11650379" y="272776"/>
                <a:ext cx="246529" cy="246529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2" name="椭圆 11">
                <a:extLst>
                  <a:ext uri="{FF2B5EF4-FFF2-40B4-BE49-F238E27FC236}">
                    <a16:creationId xmlns:a16="http://schemas.microsoft.com/office/drawing/2014/main" id="{C8448320-19D1-0683-4A3C-F654050B94E3}"/>
                  </a:ext>
                </a:extLst>
              </p:cNvPr>
              <p:cNvSpPr/>
              <p:nvPr/>
            </p:nvSpPr>
            <p:spPr>
              <a:xfrm>
                <a:off x="11657523" y="448796"/>
                <a:ext cx="246529" cy="246529"/>
              </a:xfrm>
              <a:prstGeom prst="ellipse">
                <a:avLst/>
              </a:prstGeom>
              <a:solidFill>
                <a:schemeClr val="tx2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34DB50BC-F508-9589-7826-DF506C8D16EE}"/>
                </a:ext>
              </a:extLst>
            </p:cNvPr>
            <p:cNvCxnSpPr/>
            <p:nvPr/>
          </p:nvCxnSpPr>
          <p:spPr>
            <a:xfrm flipH="1">
              <a:off x="11752966" y="1004231"/>
              <a:ext cx="4840" cy="867231"/>
            </a:xfrm>
            <a:prstGeom prst="line">
              <a:avLst/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96E32E9E-16F6-1286-90B7-CF2AB23E869C}"/>
              </a:ext>
            </a:extLst>
          </p:cNvPr>
          <p:cNvGrpSpPr/>
          <p:nvPr/>
        </p:nvGrpSpPr>
        <p:grpSpPr>
          <a:xfrm>
            <a:off x="11605395" y="461528"/>
            <a:ext cx="213997" cy="502990"/>
            <a:chOff x="11544718" y="249019"/>
            <a:chExt cx="268663" cy="631478"/>
          </a:xfrm>
          <a:solidFill>
            <a:schemeClr val="tx2"/>
          </a:solidFill>
        </p:grpSpPr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BC9FC805-FF25-96AF-E4A4-32D8FEA229F0}"/>
                </a:ext>
              </a:extLst>
            </p:cNvPr>
            <p:cNvSpPr/>
            <p:nvPr/>
          </p:nvSpPr>
          <p:spPr>
            <a:xfrm>
              <a:off x="11544718" y="249019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B5F9074E-619A-734A-E37D-54E05151CD55}"/>
                </a:ext>
              </a:extLst>
            </p:cNvPr>
            <p:cNvSpPr/>
            <p:nvPr/>
          </p:nvSpPr>
          <p:spPr>
            <a:xfrm>
              <a:off x="11709024" y="249019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82DA68C7-F39D-DD4B-4533-F3F2CE865BD5}"/>
                </a:ext>
              </a:extLst>
            </p:cNvPr>
            <p:cNvSpPr/>
            <p:nvPr/>
          </p:nvSpPr>
          <p:spPr>
            <a:xfrm>
              <a:off x="11544718" y="424726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83FDD6DA-C14C-B777-A7E5-B756437BD439}"/>
                </a:ext>
              </a:extLst>
            </p:cNvPr>
            <p:cNvSpPr/>
            <p:nvPr/>
          </p:nvSpPr>
          <p:spPr>
            <a:xfrm>
              <a:off x="11709024" y="424726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067C82EF-6392-CDAD-9973-4F17D89889B8}"/>
                </a:ext>
              </a:extLst>
            </p:cNvPr>
            <p:cNvSpPr/>
            <p:nvPr/>
          </p:nvSpPr>
          <p:spPr>
            <a:xfrm>
              <a:off x="11544718" y="600433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95679D71-4BFF-EBD8-0F3C-B938308F4CA3}"/>
                </a:ext>
              </a:extLst>
            </p:cNvPr>
            <p:cNvSpPr/>
            <p:nvPr/>
          </p:nvSpPr>
          <p:spPr>
            <a:xfrm>
              <a:off x="11709024" y="600433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F8F3E4C1-C04D-D9C2-23AA-CB1226139DE1}"/>
                </a:ext>
              </a:extLst>
            </p:cNvPr>
            <p:cNvSpPr/>
            <p:nvPr/>
          </p:nvSpPr>
          <p:spPr>
            <a:xfrm>
              <a:off x="11544718" y="776140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EFA26E0E-5AF4-35D3-F4B2-79A5625A805B}"/>
                </a:ext>
              </a:extLst>
            </p:cNvPr>
            <p:cNvSpPr/>
            <p:nvPr/>
          </p:nvSpPr>
          <p:spPr>
            <a:xfrm>
              <a:off x="11709024" y="776140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custDataLst>
      <p:tags r:id="rId1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10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!!平滑1"/>
          <p:cNvCxnSpPr/>
          <p:nvPr>
            <p:custDataLst>
              <p:tags r:id="rId2"/>
            </p:custDataLst>
          </p:nvPr>
        </p:nvCxnSpPr>
        <p:spPr>
          <a:xfrm>
            <a:off x="10182828" y="6175138"/>
            <a:ext cx="200917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1">
            <a:extLst>
              <a:ext uri="{FF2B5EF4-FFF2-40B4-BE49-F238E27FC236}">
                <a16:creationId xmlns:a16="http://schemas.microsoft.com/office/drawing/2014/main" id="{78B81297-E088-E869-820F-E43EFD06D47A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1061913" y="275366"/>
            <a:ext cx="7803060" cy="687706"/>
          </a:xfrm>
          <a:prstGeom prst="rect">
            <a:avLst/>
          </a:prstGeom>
          <a:noFill/>
        </p:spPr>
        <p:txBody>
          <a:bodyPr wrap="square" rtlCol="0" anchor="b" anchorCtr="0">
            <a:normAutofit/>
          </a:bodyPr>
          <a:lstStyle/>
          <a:p>
            <a:pPr marL="0" marR="0" lvl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charset="-122"/>
                <a:sym typeface="思源黑体 CN" panose="020B0500000000000000" pitchFamily="34" charset="-122"/>
              </a:rPr>
              <a:t>我们的团队 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charset="-122"/>
                <a:sym typeface="思源黑体 CN" panose="020B0500000000000000" pitchFamily="34" charset="-122"/>
              </a:rPr>
              <a:t>OBS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charset="-122"/>
                <a:sym typeface="思源黑体 CN" panose="020B0500000000000000" pitchFamily="34" charset="-122"/>
              </a:rPr>
              <a:t>图</a:t>
            </a:r>
          </a:p>
        </p:txBody>
      </p:sp>
      <p:pic>
        <p:nvPicPr>
          <p:cNvPr id="8" name="Shape3">
            <a:extLst>
              <a:ext uri="{FF2B5EF4-FFF2-40B4-BE49-F238E27FC236}">
                <a16:creationId xmlns:a16="http://schemas.microsoft.com/office/drawing/2014/main" id="{C7A9363F-8ACE-8FAB-2AE6-A7024A435080}"/>
              </a:ext>
            </a:extLst>
          </p:cNvPr>
          <p:cNvPicPr>
            <a:picLocks/>
          </p:cNvPicPr>
          <p:nvPr>
            <p:custDataLst>
              <p:tags r:id="rId4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28389" y="402652"/>
            <a:ext cx="560420" cy="56042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B661F82D-AEEA-3AA9-CF9E-060143B95C4A}"/>
              </a:ext>
            </a:extLst>
          </p:cNvPr>
          <p:cNvSpPr txBox="1"/>
          <p:nvPr/>
        </p:nvSpPr>
        <p:spPr>
          <a:xfrm>
            <a:off x="8671560" y="0"/>
            <a:ext cx="3423920" cy="1421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228600" algn="just"/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罗骏辉 （组长）</a:t>
            </a:r>
          </a:p>
          <a:p>
            <a:pPr indent="228600" algn="just"/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对整体项目进行规划，验收组员成果</a:t>
            </a:r>
          </a:p>
          <a:p>
            <a:pPr indent="228600" algn="just"/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制定项目需求</a:t>
            </a:r>
          </a:p>
          <a:p>
            <a:pPr indent="228600" algn="just"/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项目评审</a:t>
            </a:r>
          </a:p>
          <a:p>
            <a:pPr indent="228600" algn="just"/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需求规格说明书</a:t>
            </a:r>
          </a:p>
          <a:p>
            <a:pPr indent="228600" algn="just"/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利益相关者的沟通和管理</a:t>
            </a:r>
          </a:p>
          <a:p>
            <a:pPr indent="228600" algn="just"/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任务分期与排期</a:t>
            </a:r>
          </a:p>
          <a:p>
            <a:pPr indent="228600" algn="just"/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开发项目管理计划</a:t>
            </a:r>
          </a:p>
          <a:p>
            <a:pPr indent="228600" algn="just"/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设立项目管理团队</a:t>
            </a:r>
          </a:p>
          <a:p>
            <a:pPr indent="228600" algn="just"/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利益相关者识别</a:t>
            </a:r>
          </a:p>
          <a:p>
            <a:pPr indent="228600" algn="just"/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协作图</a:t>
            </a:r>
          </a:p>
          <a:p>
            <a:pPr indent="228600"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 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28600" algn="just"/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周驰原 </a:t>
            </a:r>
          </a:p>
          <a:p>
            <a:pPr indent="228600" algn="just"/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文档整理</a:t>
            </a:r>
          </a:p>
          <a:p>
            <a:pPr indent="228600" algn="just"/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跟踪项目进度与时间表</a:t>
            </a:r>
          </a:p>
          <a:p>
            <a:pPr indent="228600" algn="just"/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进度监控和管理</a:t>
            </a:r>
          </a:p>
          <a:p>
            <a:pPr indent="228600" algn="just"/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逻辑设计</a:t>
            </a:r>
          </a:p>
          <a:p>
            <a:pPr indent="228600" algn="just"/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制定项目章程</a:t>
            </a:r>
          </a:p>
          <a:p>
            <a:pPr indent="228600" algn="just"/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类图</a:t>
            </a:r>
          </a:p>
          <a:p>
            <a:pPr indent="228600" algn="just"/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绘制甘特图和网络图</a:t>
            </a:r>
          </a:p>
          <a:p>
            <a:pPr indent="228600"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 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28600" algn="just"/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陆宇涵 </a:t>
            </a:r>
          </a:p>
          <a:p>
            <a:pPr indent="228600" algn="just"/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制定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WBS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结构</a:t>
            </a:r>
          </a:p>
          <a:p>
            <a:pPr indent="228600" algn="just"/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开发项目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webs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28600" algn="just"/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课程验收</a:t>
            </a:r>
          </a:p>
          <a:p>
            <a:pPr indent="228600" algn="just"/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风险监测与应对</a:t>
            </a:r>
          </a:p>
          <a:p>
            <a:pPr indent="228600" algn="just"/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技术选型</a:t>
            </a:r>
          </a:p>
          <a:p>
            <a:pPr indent="228600" algn="just"/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市场调研</a:t>
            </a:r>
          </a:p>
          <a:p>
            <a:pPr indent="228600" algn="just"/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顺序图</a:t>
            </a:r>
          </a:p>
          <a:p>
            <a:pPr indent="228600"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 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28600" algn="just"/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卢晨阳</a:t>
            </a:r>
          </a:p>
          <a:p>
            <a:pPr indent="228600" algn="just"/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绘制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OBS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图</a:t>
            </a:r>
          </a:p>
          <a:p>
            <a:pPr indent="228600" algn="just"/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项目干系人分析</a:t>
            </a:r>
          </a:p>
          <a:p>
            <a:pPr indent="228600" algn="just"/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人员分工</a:t>
            </a:r>
          </a:p>
          <a:p>
            <a:pPr indent="228600" algn="just"/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状态图</a:t>
            </a:r>
          </a:p>
          <a:p>
            <a:pPr indent="228600" algn="just"/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管理变更请求</a:t>
            </a:r>
          </a:p>
          <a:p>
            <a:pPr indent="228600" algn="just"/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物理设计</a:t>
            </a:r>
          </a:p>
          <a:p>
            <a:pPr indent="228600" algn="just"/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绩效评估</a:t>
            </a:r>
          </a:p>
          <a:p>
            <a:pPr indent="228600"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 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28600" algn="just"/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周帅 </a:t>
            </a:r>
          </a:p>
          <a:p>
            <a:pPr indent="228600" algn="just"/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用例图</a:t>
            </a:r>
          </a:p>
          <a:p>
            <a:pPr indent="228600" algn="just"/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部署图</a:t>
            </a:r>
          </a:p>
          <a:p>
            <a:pPr indent="228600" algn="just"/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项目必要的子计划分析</a:t>
            </a:r>
          </a:p>
          <a:p>
            <a:pPr indent="228600" algn="just"/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制定风险子计划</a:t>
            </a:r>
          </a:p>
          <a:p>
            <a:pPr indent="228600" algn="just"/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进行初步的风险评估</a:t>
            </a:r>
          </a:p>
          <a:p>
            <a:pPr indent="228600" algn="just"/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预算说明</a:t>
            </a:r>
          </a:p>
          <a:p>
            <a:pPr indent="228600" algn="just"/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监控项目财务情况</a:t>
            </a:r>
          </a:p>
          <a:p>
            <a:pPr indent="228600" algn="just"/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确定质量保证措施的实施</a:t>
            </a:r>
          </a:p>
          <a:p>
            <a:pPr indent="228600" algn="just"/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概念分析</a:t>
            </a:r>
          </a:p>
          <a:p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10262E9-05CD-D28B-27A1-D4E586AB5C0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401" y="1238438"/>
            <a:ext cx="7696128" cy="4558746"/>
          </a:xfrm>
          <a:prstGeom prst="rect">
            <a:avLst/>
          </a:prstGeom>
          <a:noFill/>
          <a:ln>
            <a:noFill/>
          </a:ln>
        </p:spPr>
      </p:pic>
    </p:spTree>
    <p:custDataLst>
      <p:tags r:id="rId1"/>
    </p:custData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10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!!平滑1"/>
          <p:cNvCxnSpPr/>
          <p:nvPr>
            <p:custDataLst>
              <p:tags r:id="rId2"/>
            </p:custDataLst>
          </p:nvPr>
        </p:nvCxnSpPr>
        <p:spPr>
          <a:xfrm>
            <a:off x="10182828" y="6175138"/>
            <a:ext cx="200917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1">
            <a:extLst>
              <a:ext uri="{FF2B5EF4-FFF2-40B4-BE49-F238E27FC236}">
                <a16:creationId xmlns:a16="http://schemas.microsoft.com/office/drawing/2014/main" id="{78B81297-E088-E869-820F-E43EFD06D47A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1061913" y="275366"/>
            <a:ext cx="7803060" cy="687706"/>
          </a:xfrm>
          <a:prstGeom prst="rect">
            <a:avLst/>
          </a:prstGeom>
          <a:noFill/>
        </p:spPr>
        <p:txBody>
          <a:bodyPr wrap="square" rtlCol="0" anchor="b" anchorCtr="0">
            <a:normAutofit/>
          </a:bodyPr>
          <a:lstStyle/>
          <a:p>
            <a:pPr marL="0" marR="0" lvl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charset="-122"/>
                <a:sym typeface="思源黑体 CN" panose="020B0500000000000000" pitchFamily="34" charset="-122"/>
              </a:rPr>
              <a:t>我们团队的人员分工</a:t>
            </a:r>
          </a:p>
        </p:txBody>
      </p:sp>
      <p:pic>
        <p:nvPicPr>
          <p:cNvPr id="8" name="Shape3">
            <a:extLst>
              <a:ext uri="{FF2B5EF4-FFF2-40B4-BE49-F238E27FC236}">
                <a16:creationId xmlns:a16="http://schemas.microsoft.com/office/drawing/2014/main" id="{C7A9363F-8ACE-8FAB-2AE6-A7024A435080}"/>
              </a:ext>
            </a:extLst>
          </p:cNvPr>
          <p:cNvPicPr>
            <a:picLocks/>
          </p:cNvPicPr>
          <p:nvPr>
            <p:custDataLst>
              <p:tags r:id="rId4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28389" y="402652"/>
            <a:ext cx="560420" cy="56042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B661F82D-AEEA-3AA9-CF9E-060143B95C4A}"/>
              </a:ext>
            </a:extLst>
          </p:cNvPr>
          <p:cNvSpPr txBox="1"/>
          <p:nvPr/>
        </p:nvSpPr>
        <p:spPr>
          <a:xfrm>
            <a:off x="281726" y="963072"/>
            <a:ext cx="4278180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228600" algn="just"/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罗骏辉 （组长）</a:t>
            </a:r>
          </a:p>
          <a:p>
            <a:pPr indent="228600" algn="just"/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对整体项目进行规划，验收组员成果</a:t>
            </a:r>
          </a:p>
          <a:p>
            <a:pPr indent="228600" algn="just"/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制定项目需求</a:t>
            </a:r>
          </a:p>
          <a:p>
            <a:pPr indent="228600" algn="just"/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项目评审</a:t>
            </a:r>
          </a:p>
          <a:p>
            <a:pPr indent="228600" algn="just"/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需求规格说明书</a:t>
            </a:r>
          </a:p>
          <a:p>
            <a:pPr indent="228600" algn="just"/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利益相关者的沟通和管理</a:t>
            </a:r>
          </a:p>
          <a:p>
            <a:pPr indent="228600" algn="just"/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任务分期与排期</a:t>
            </a:r>
          </a:p>
          <a:p>
            <a:pPr indent="228600" algn="just"/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开发项目管理计划</a:t>
            </a:r>
          </a:p>
          <a:p>
            <a:pPr indent="228600" algn="just"/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设立项目管理团队</a:t>
            </a:r>
          </a:p>
          <a:p>
            <a:pPr indent="228600" algn="just"/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利益相关者识别</a:t>
            </a:r>
          </a:p>
          <a:p>
            <a:pPr indent="228600" algn="just"/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协作图</a:t>
            </a:r>
            <a:endParaRPr lang="en-US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28600" algn="just"/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28600" algn="just"/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周驰原 </a:t>
            </a:r>
          </a:p>
          <a:p>
            <a:pPr indent="228600" algn="just"/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文档整理</a:t>
            </a:r>
          </a:p>
          <a:p>
            <a:pPr indent="228600" algn="just"/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跟踪项目进度与时间表</a:t>
            </a:r>
          </a:p>
          <a:p>
            <a:pPr indent="228600" algn="just"/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进度监控和管理</a:t>
            </a:r>
          </a:p>
          <a:p>
            <a:pPr indent="228600" algn="just"/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逻辑设计</a:t>
            </a:r>
          </a:p>
          <a:p>
            <a:pPr indent="228600" algn="just"/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制定项目章程</a:t>
            </a:r>
          </a:p>
          <a:p>
            <a:pPr indent="228600" algn="just"/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类图</a:t>
            </a:r>
          </a:p>
          <a:p>
            <a:pPr indent="228600" algn="just"/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绘制甘特图和网络图</a:t>
            </a:r>
          </a:p>
          <a:p>
            <a:pPr indent="228600"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 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28600" algn="just"/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72EE3BF-9957-3092-C584-31CB7623AC48}"/>
              </a:ext>
            </a:extLst>
          </p:cNvPr>
          <p:cNvSpPr txBox="1"/>
          <p:nvPr/>
        </p:nvSpPr>
        <p:spPr>
          <a:xfrm>
            <a:off x="5084824" y="1197204"/>
            <a:ext cx="3780149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228600" algn="just"/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陆宇涵 </a:t>
            </a:r>
          </a:p>
          <a:p>
            <a:pPr indent="228600" algn="just"/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制定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WBS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结构</a:t>
            </a:r>
          </a:p>
          <a:p>
            <a:pPr indent="228600" algn="just"/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开发项目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webs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28600" algn="just"/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课程验收</a:t>
            </a:r>
          </a:p>
          <a:p>
            <a:pPr indent="228600" algn="just"/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风险监测与应对</a:t>
            </a:r>
          </a:p>
          <a:p>
            <a:pPr indent="228600" algn="just"/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技术选型</a:t>
            </a:r>
          </a:p>
          <a:p>
            <a:pPr indent="228600" algn="just"/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市场调研</a:t>
            </a:r>
          </a:p>
          <a:p>
            <a:pPr indent="228600" algn="just"/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顺序图</a:t>
            </a:r>
          </a:p>
          <a:p>
            <a:pPr indent="228600"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 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28600" algn="just"/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卢晨阳</a:t>
            </a:r>
          </a:p>
          <a:p>
            <a:pPr indent="228600" algn="just"/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绘制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OBS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图</a:t>
            </a:r>
          </a:p>
          <a:p>
            <a:pPr indent="228600" algn="just"/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项目干系人分析</a:t>
            </a:r>
          </a:p>
          <a:p>
            <a:pPr indent="228600" algn="just"/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人员分工</a:t>
            </a:r>
          </a:p>
          <a:p>
            <a:pPr indent="228600" algn="just"/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状态图</a:t>
            </a:r>
          </a:p>
          <a:p>
            <a:pPr indent="228600" algn="just"/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管理变更请求</a:t>
            </a:r>
          </a:p>
          <a:p>
            <a:pPr indent="228600" algn="just"/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物理设计</a:t>
            </a:r>
          </a:p>
          <a:p>
            <a:pPr indent="228600" algn="just"/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绩效评估</a:t>
            </a:r>
          </a:p>
          <a:p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CFD2AC5-840C-0BE9-CECA-F5E712000081}"/>
              </a:ext>
            </a:extLst>
          </p:cNvPr>
          <p:cNvSpPr txBox="1"/>
          <p:nvPr/>
        </p:nvSpPr>
        <p:spPr>
          <a:xfrm>
            <a:off x="8864973" y="1197204"/>
            <a:ext cx="266400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228600" algn="just"/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周帅 </a:t>
            </a:r>
          </a:p>
          <a:p>
            <a:pPr indent="228600" algn="just"/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用例图</a:t>
            </a:r>
          </a:p>
          <a:p>
            <a:pPr indent="228600" algn="just"/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部署图</a:t>
            </a:r>
          </a:p>
          <a:p>
            <a:pPr indent="228600" algn="just"/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项目必要的子计划分析</a:t>
            </a:r>
          </a:p>
          <a:p>
            <a:pPr indent="228600" algn="just"/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制定风险子计划</a:t>
            </a:r>
          </a:p>
          <a:p>
            <a:pPr indent="228600" algn="just"/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进行初步的风险评估</a:t>
            </a:r>
          </a:p>
          <a:p>
            <a:pPr indent="228600" algn="just"/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预算说明</a:t>
            </a:r>
          </a:p>
          <a:p>
            <a:pPr indent="228600" algn="just"/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监控项目财务情况</a:t>
            </a:r>
          </a:p>
          <a:p>
            <a:pPr indent="228600" algn="just"/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确定质量保证措施的实施</a:t>
            </a:r>
          </a:p>
          <a:p>
            <a:pPr indent="228600" algn="just"/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概念分析</a:t>
            </a:r>
          </a:p>
          <a:p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654553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Shape1">
            <a:extLst>
              <a:ext uri="{FF2B5EF4-FFF2-40B4-BE49-F238E27FC236}">
                <a16:creationId xmlns:a16="http://schemas.microsoft.com/office/drawing/2014/main" id="{48A29A86-F533-9EDA-0E0C-08092EF4956C}"/>
              </a:ext>
            </a:extLst>
          </p:cNvPr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700"/>
            <a:ext cx="12192000" cy="6870700"/>
          </a:xfrm>
          <a:prstGeom prst="rect">
            <a:avLst/>
          </a:prstGeom>
          <a:noFill/>
        </p:spPr>
      </p:pic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0" y="-12065"/>
            <a:ext cx="8168640" cy="68700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Text1"/>
          <p:cNvSpPr txBox="1"/>
          <p:nvPr>
            <p:custDataLst>
              <p:tags r:id="rId3"/>
            </p:custDataLst>
          </p:nvPr>
        </p:nvSpPr>
        <p:spPr>
          <a:xfrm>
            <a:off x="681990" y="2939415"/>
            <a:ext cx="6732905" cy="1791335"/>
          </a:xfrm>
          <a:prstGeom prst="rect">
            <a:avLst/>
          </a:prstGeom>
          <a:noFill/>
        </p:spPr>
        <p:txBody>
          <a:bodyPr wrap="square" rtlCol="0" anchor="t" anchorCtr="0">
            <a:normAutofit/>
          </a:bodyPr>
          <a:lstStyle>
            <a:defPPr>
              <a:defRPr lang="en-US"/>
            </a:defPPr>
            <a:lvl1pPr>
              <a:defRPr sz="11000" b="1" spc="-150">
                <a:solidFill>
                  <a:srgbClr val="8034FF"/>
                </a:solidFill>
                <a:latin typeface="Avenir LT Pro 65 Medium" panose="020B0603020203020204" pitchFamily="34" charset="0"/>
                <a:ea typeface="Inter Medium" panose="020B0502030000000004" pitchFamily="34" charset="0"/>
                <a:cs typeface="Arial" panose="020B0604020202020204" pitchFamily="34" charset="0"/>
              </a:defRPr>
            </a:lvl1pPr>
          </a:lstStyle>
          <a:p>
            <a:pPr algn="l"/>
            <a:r>
              <a:rPr lang="zh-CN" altLang="en-US" sz="6000" spc="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字体圈欣意冠黑体" panose="00000500000000000000" charset="-122"/>
                <a:sym typeface="+mn-lt"/>
              </a:rPr>
              <a:t>项目干系人</a:t>
            </a:r>
          </a:p>
        </p:txBody>
      </p:sp>
      <p:sp>
        <p:nvSpPr>
          <p:cNvPr id="6" name="Text3"/>
          <p:cNvSpPr txBox="1"/>
          <p:nvPr>
            <p:custDataLst>
              <p:tags r:id="rId4"/>
            </p:custDataLst>
          </p:nvPr>
        </p:nvSpPr>
        <p:spPr>
          <a:xfrm>
            <a:off x="681880" y="1113781"/>
            <a:ext cx="1611989" cy="1452596"/>
          </a:xfrm>
          <a:prstGeom prst="rect">
            <a:avLst/>
          </a:prstGeom>
          <a:noFill/>
        </p:spPr>
        <p:txBody>
          <a:bodyPr wrap="square" rtlCol="0" anchor="ctr">
            <a:normAutofit fontScale="92500"/>
          </a:bodyPr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zh-CN" sz="8800" b="1">
                <a:latin typeface="微软雅黑" panose="020B0503020204020204" pitchFamily="34" charset="-122"/>
                <a:ea typeface="微软雅黑" panose="020B0503020204020204" pitchFamily="34" charset="-122"/>
              </a:rPr>
              <a:t>06</a:t>
            </a:r>
            <a:endParaRPr lang="zh-CN" altLang="en-US" sz="8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 flipV="1">
            <a:off x="866060" y="2566377"/>
            <a:ext cx="1062436" cy="1667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4E293B4F-F88D-E147-DD8A-22192359BC5B}"/>
              </a:ext>
            </a:extLst>
          </p:cNvPr>
          <p:cNvGrpSpPr/>
          <p:nvPr/>
        </p:nvGrpSpPr>
        <p:grpSpPr>
          <a:xfrm rot="16200000">
            <a:off x="1351349" y="5354634"/>
            <a:ext cx="253673" cy="1598686"/>
            <a:chOff x="11650379" y="272776"/>
            <a:chExt cx="253673" cy="1598686"/>
          </a:xfrm>
        </p:grpSpPr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9EDAB9EE-FF8F-BBB8-5AE5-256FBA20D847}"/>
                </a:ext>
              </a:extLst>
            </p:cNvPr>
            <p:cNvGrpSpPr/>
            <p:nvPr/>
          </p:nvGrpSpPr>
          <p:grpSpPr>
            <a:xfrm>
              <a:off x="11650379" y="272776"/>
              <a:ext cx="253673" cy="422549"/>
              <a:chOff x="11650379" y="272776"/>
              <a:chExt cx="253673" cy="422549"/>
            </a:xfrm>
          </p:grpSpPr>
          <p:sp>
            <p:nvSpPr>
              <p:cNvPr id="11" name="椭圆 10">
                <a:extLst>
                  <a:ext uri="{FF2B5EF4-FFF2-40B4-BE49-F238E27FC236}">
                    <a16:creationId xmlns:a16="http://schemas.microsoft.com/office/drawing/2014/main" id="{1B29FDBE-14D8-F70C-56BA-4C9B98C32C51}"/>
                  </a:ext>
                </a:extLst>
              </p:cNvPr>
              <p:cNvSpPr/>
              <p:nvPr/>
            </p:nvSpPr>
            <p:spPr>
              <a:xfrm>
                <a:off x="11650379" y="272776"/>
                <a:ext cx="246529" cy="246529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2" name="椭圆 11">
                <a:extLst>
                  <a:ext uri="{FF2B5EF4-FFF2-40B4-BE49-F238E27FC236}">
                    <a16:creationId xmlns:a16="http://schemas.microsoft.com/office/drawing/2014/main" id="{C8448320-19D1-0683-4A3C-F654050B94E3}"/>
                  </a:ext>
                </a:extLst>
              </p:cNvPr>
              <p:cNvSpPr/>
              <p:nvPr/>
            </p:nvSpPr>
            <p:spPr>
              <a:xfrm>
                <a:off x="11657523" y="448796"/>
                <a:ext cx="246529" cy="246529"/>
              </a:xfrm>
              <a:prstGeom prst="ellipse">
                <a:avLst/>
              </a:prstGeom>
              <a:solidFill>
                <a:schemeClr val="tx2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34DB50BC-F508-9589-7826-DF506C8D16EE}"/>
                </a:ext>
              </a:extLst>
            </p:cNvPr>
            <p:cNvCxnSpPr/>
            <p:nvPr/>
          </p:nvCxnSpPr>
          <p:spPr>
            <a:xfrm flipH="1">
              <a:off x="11752966" y="1004231"/>
              <a:ext cx="4840" cy="867231"/>
            </a:xfrm>
            <a:prstGeom prst="line">
              <a:avLst/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96E32E9E-16F6-1286-90B7-CF2AB23E869C}"/>
              </a:ext>
            </a:extLst>
          </p:cNvPr>
          <p:cNvGrpSpPr/>
          <p:nvPr/>
        </p:nvGrpSpPr>
        <p:grpSpPr>
          <a:xfrm>
            <a:off x="11605395" y="461528"/>
            <a:ext cx="213997" cy="502990"/>
            <a:chOff x="11544718" y="249019"/>
            <a:chExt cx="268663" cy="631478"/>
          </a:xfrm>
          <a:solidFill>
            <a:schemeClr val="tx2"/>
          </a:solidFill>
        </p:grpSpPr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BC9FC805-FF25-96AF-E4A4-32D8FEA229F0}"/>
                </a:ext>
              </a:extLst>
            </p:cNvPr>
            <p:cNvSpPr/>
            <p:nvPr/>
          </p:nvSpPr>
          <p:spPr>
            <a:xfrm>
              <a:off x="11544718" y="249019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B5F9074E-619A-734A-E37D-54E05151CD55}"/>
                </a:ext>
              </a:extLst>
            </p:cNvPr>
            <p:cNvSpPr/>
            <p:nvPr/>
          </p:nvSpPr>
          <p:spPr>
            <a:xfrm>
              <a:off x="11709024" y="249019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82DA68C7-F39D-DD4B-4533-F3F2CE865BD5}"/>
                </a:ext>
              </a:extLst>
            </p:cNvPr>
            <p:cNvSpPr/>
            <p:nvPr/>
          </p:nvSpPr>
          <p:spPr>
            <a:xfrm>
              <a:off x="11544718" y="424726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83FDD6DA-C14C-B777-A7E5-B756437BD439}"/>
                </a:ext>
              </a:extLst>
            </p:cNvPr>
            <p:cNvSpPr/>
            <p:nvPr/>
          </p:nvSpPr>
          <p:spPr>
            <a:xfrm>
              <a:off x="11709024" y="424726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067C82EF-6392-CDAD-9973-4F17D89889B8}"/>
                </a:ext>
              </a:extLst>
            </p:cNvPr>
            <p:cNvSpPr/>
            <p:nvPr/>
          </p:nvSpPr>
          <p:spPr>
            <a:xfrm>
              <a:off x="11544718" y="600433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95679D71-4BFF-EBD8-0F3C-B938308F4CA3}"/>
                </a:ext>
              </a:extLst>
            </p:cNvPr>
            <p:cNvSpPr/>
            <p:nvPr/>
          </p:nvSpPr>
          <p:spPr>
            <a:xfrm>
              <a:off x="11709024" y="600433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F8F3E4C1-C04D-D9C2-23AA-CB1226139DE1}"/>
                </a:ext>
              </a:extLst>
            </p:cNvPr>
            <p:cNvSpPr/>
            <p:nvPr/>
          </p:nvSpPr>
          <p:spPr>
            <a:xfrm>
              <a:off x="11544718" y="776140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EFA26E0E-5AF4-35D3-F4B2-79A5625A805B}"/>
                </a:ext>
              </a:extLst>
            </p:cNvPr>
            <p:cNvSpPr/>
            <p:nvPr/>
          </p:nvSpPr>
          <p:spPr>
            <a:xfrm>
              <a:off x="11709024" y="776140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custDataLst>
      <p:tags r:id="rId1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10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表格 15">
            <a:extLst>
              <a:ext uri="{FF2B5EF4-FFF2-40B4-BE49-F238E27FC236}">
                <a16:creationId xmlns:a16="http://schemas.microsoft.com/office/drawing/2014/main" id="{81ECCF20-4045-F331-27B0-B18ABC447C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8333416"/>
              </p:ext>
            </p:extLst>
          </p:nvPr>
        </p:nvGraphicFramePr>
        <p:xfrm>
          <a:off x="3306444" y="473868"/>
          <a:ext cx="7310755" cy="534781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36573">
                  <a:extLst>
                    <a:ext uri="{9D8B030D-6E8A-4147-A177-3AD203B41FA5}">
                      <a16:colId xmlns:a16="http://schemas.microsoft.com/office/drawing/2014/main" val="3502391973"/>
                    </a:ext>
                  </a:extLst>
                </a:gridCol>
                <a:gridCol w="1289257">
                  <a:extLst>
                    <a:ext uri="{9D8B030D-6E8A-4147-A177-3AD203B41FA5}">
                      <a16:colId xmlns:a16="http://schemas.microsoft.com/office/drawing/2014/main" val="2151150080"/>
                    </a:ext>
                  </a:extLst>
                </a:gridCol>
                <a:gridCol w="1250070">
                  <a:extLst>
                    <a:ext uri="{9D8B030D-6E8A-4147-A177-3AD203B41FA5}">
                      <a16:colId xmlns:a16="http://schemas.microsoft.com/office/drawing/2014/main" val="3934921551"/>
                    </a:ext>
                  </a:extLst>
                </a:gridCol>
                <a:gridCol w="1420926">
                  <a:extLst>
                    <a:ext uri="{9D8B030D-6E8A-4147-A177-3AD203B41FA5}">
                      <a16:colId xmlns:a16="http://schemas.microsoft.com/office/drawing/2014/main" val="3118823059"/>
                    </a:ext>
                  </a:extLst>
                </a:gridCol>
                <a:gridCol w="668533">
                  <a:extLst>
                    <a:ext uri="{9D8B030D-6E8A-4147-A177-3AD203B41FA5}">
                      <a16:colId xmlns:a16="http://schemas.microsoft.com/office/drawing/2014/main" val="3698421090"/>
                    </a:ext>
                  </a:extLst>
                </a:gridCol>
                <a:gridCol w="1745396">
                  <a:extLst>
                    <a:ext uri="{9D8B030D-6E8A-4147-A177-3AD203B41FA5}">
                      <a16:colId xmlns:a16="http://schemas.microsoft.com/office/drawing/2014/main" val="3228747683"/>
                    </a:ext>
                  </a:extLst>
                </a:gridCol>
              </a:tblGrid>
              <a:tr h="475361"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effectLst/>
                        </a:rPr>
                        <a:t>序号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effectLst/>
                        </a:rPr>
                        <a:t>名称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effectLst/>
                        </a:rPr>
                        <a:t>干系人角色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effectLst/>
                        </a:rPr>
                        <a:t>干系人在项目中的利益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effectLst/>
                        </a:rPr>
                        <a:t>影响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effectLst/>
                        </a:rPr>
                        <a:t>管理策略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1182352"/>
                  </a:ext>
                </a:extLst>
              </a:tr>
              <a:tr h="475361"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effectLst/>
                        </a:rPr>
                        <a:t>1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指导老师</a:t>
                      </a:r>
                      <a:endParaRPr lang="zh-CN" sz="1050" kern="1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监督方与协助者</a:t>
                      </a:r>
                      <a:endParaRPr lang="zh-CN" sz="1050" kern="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评价学生成绩</a:t>
                      </a:r>
                      <a:endParaRPr lang="zh-CN" sz="1050" kern="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H</a:t>
                      </a:r>
                      <a:endParaRPr lang="zh-CN" sz="1050" kern="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满足其要求，按时按规则提交项目进度</a:t>
                      </a:r>
                      <a:endParaRPr lang="zh-CN" sz="1050" kern="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47379132"/>
                  </a:ext>
                </a:extLst>
              </a:tr>
              <a:tr h="475361"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effectLst/>
                        </a:rPr>
                        <a:t>2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助教</a:t>
                      </a:r>
                      <a:endParaRPr lang="zh-CN" sz="1050" kern="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监督方</a:t>
                      </a:r>
                      <a:endParaRPr lang="zh-CN" sz="1050" kern="1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提高成绩</a:t>
                      </a:r>
                      <a:endParaRPr lang="zh-CN" sz="1050" kern="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L</a:t>
                      </a:r>
                      <a:endParaRPr lang="zh-CN" sz="1050" kern="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提交项目进度时要抄送邮件</a:t>
                      </a:r>
                      <a:endParaRPr lang="zh-CN" sz="1050" kern="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66411841"/>
                  </a:ext>
                </a:extLst>
              </a:tr>
              <a:tr h="475361"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effectLst/>
                        </a:rPr>
                        <a:t>3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罗骏辉</a:t>
                      </a:r>
                      <a:endParaRPr lang="zh-CN" sz="1050" kern="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项目组长</a:t>
                      </a:r>
                      <a:endParaRPr lang="zh-CN" sz="1050" kern="1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获得成绩</a:t>
                      </a:r>
                      <a:endParaRPr lang="zh-CN" sz="1050" kern="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H</a:t>
                      </a:r>
                      <a:endParaRPr lang="zh-CN" sz="1050" kern="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保持沟通，帮助完成项目任务</a:t>
                      </a:r>
                      <a:endParaRPr lang="zh-CN" sz="1050" kern="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30246704"/>
                  </a:ext>
                </a:extLst>
              </a:tr>
              <a:tr h="475361"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effectLst/>
                        </a:rPr>
                        <a:t>4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陆宇涵</a:t>
                      </a:r>
                      <a:endParaRPr lang="zh-CN" sz="1050" kern="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项目成员</a:t>
                      </a:r>
                      <a:endParaRPr lang="zh-CN" sz="1050" kern="1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获得成绩</a:t>
                      </a:r>
                      <a:endParaRPr lang="zh-CN" sz="1050" kern="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H</a:t>
                      </a:r>
                      <a:endParaRPr lang="zh-CN" sz="1050" kern="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保持沟通，帮助完成项目任务</a:t>
                      </a:r>
                      <a:endParaRPr lang="zh-CN" sz="1050" kern="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27519465"/>
                  </a:ext>
                </a:extLst>
              </a:tr>
              <a:tr h="475361"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effectLst/>
                        </a:rPr>
                        <a:t>5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卢晨阳</a:t>
                      </a:r>
                      <a:endParaRPr lang="zh-CN" sz="1050" kern="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项目成员</a:t>
                      </a:r>
                      <a:endParaRPr lang="zh-CN" sz="1050" kern="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获得成绩</a:t>
                      </a:r>
                      <a:endParaRPr lang="zh-CN" sz="1050" kern="1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H</a:t>
                      </a:r>
                      <a:endParaRPr lang="zh-CN" sz="1050" kern="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保持沟通，帮助完成项目任务</a:t>
                      </a:r>
                      <a:endParaRPr lang="zh-CN" sz="1050" kern="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82435149"/>
                  </a:ext>
                </a:extLst>
              </a:tr>
              <a:tr h="475361"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effectLst/>
                        </a:rPr>
                        <a:t>6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周驰原</a:t>
                      </a:r>
                      <a:endParaRPr lang="zh-CN" sz="1050" kern="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项目成员</a:t>
                      </a:r>
                      <a:endParaRPr lang="zh-CN" sz="1050" kern="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获得成绩</a:t>
                      </a:r>
                      <a:endParaRPr lang="zh-CN" sz="1050" kern="1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H</a:t>
                      </a:r>
                      <a:endParaRPr lang="zh-CN" sz="1050" kern="1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保持沟通，帮助完成项目任务</a:t>
                      </a:r>
                      <a:endParaRPr lang="zh-CN" sz="1050" kern="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17642351"/>
                  </a:ext>
                </a:extLst>
              </a:tr>
              <a:tr h="475361"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effectLst/>
                        </a:rPr>
                        <a:t>7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周帅</a:t>
                      </a:r>
                      <a:endParaRPr lang="zh-CN" sz="1050" kern="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项目成员</a:t>
                      </a:r>
                      <a:endParaRPr lang="zh-CN" sz="1050" kern="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获得成绩</a:t>
                      </a:r>
                      <a:endParaRPr lang="zh-CN" sz="1050" kern="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H</a:t>
                      </a:r>
                      <a:endParaRPr lang="zh-CN" sz="1050" kern="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保持沟通，帮助完成项目任务</a:t>
                      </a:r>
                      <a:endParaRPr lang="zh-CN" sz="1050" kern="1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77299346"/>
                  </a:ext>
                </a:extLst>
              </a:tr>
              <a:tr h="356521"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effectLst/>
                        </a:rPr>
                        <a:t>8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其他小组</a:t>
                      </a:r>
                      <a:endParaRPr lang="zh-CN" sz="1050" kern="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评审者</a:t>
                      </a:r>
                      <a:endParaRPr lang="zh-CN" sz="1050" kern="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完成任务</a:t>
                      </a:r>
                      <a:endParaRPr lang="zh-CN" sz="1050" kern="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L</a:t>
                      </a:r>
                      <a:endParaRPr lang="zh-CN" sz="1050" kern="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完成展示的</a:t>
                      </a:r>
                      <a:r>
                        <a:rPr lang="en-US" sz="1050" kern="1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ppt</a:t>
                      </a:r>
                      <a:endParaRPr lang="zh-CN" sz="1050" kern="1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54932503"/>
                  </a:ext>
                </a:extLst>
              </a:tr>
              <a:tr h="356521"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effectLst/>
                        </a:rPr>
                        <a:t>9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浙大城市学院</a:t>
                      </a:r>
                      <a:endParaRPr lang="zh-CN" sz="1050" kern="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出资方</a:t>
                      </a:r>
                      <a:endParaRPr lang="zh-CN" sz="1050" kern="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发展学校</a:t>
                      </a:r>
                      <a:endParaRPr lang="zh-CN" sz="1050" kern="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H</a:t>
                      </a:r>
                      <a:endParaRPr lang="zh-CN" sz="1050" kern="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满足其要求</a:t>
                      </a:r>
                      <a:endParaRPr lang="zh-CN" sz="1050" kern="1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20269402"/>
                  </a:ext>
                </a:extLst>
              </a:tr>
              <a:tr h="475361"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effectLst/>
                        </a:rPr>
                        <a:t>10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超算中心负责人（杨老师）</a:t>
                      </a:r>
                      <a:endParaRPr lang="zh-CN" sz="1050" kern="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主要需求提出者</a:t>
                      </a:r>
                      <a:endParaRPr lang="zh-CN" sz="1050" kern="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获得管理门户网站</a:t>
                      </a:r>
                      <a:endParaRPr lang="zh-CN" sz="1050" kern="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H</a:t>
                      </a:r>
                      <a:endParaRPr lang="zh-CN" sz="1050" kern="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满足其需求</a:t>
                      </a:r>
                      <a:endParaRPr lang="zh-CN" sz="1050" kern="1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06407133"/>
                  </a:ext>
                </a:extLst>
              </a:tr>
              <a:tr h="356521"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effectLst/>
                        </a:rPr>
                        <a:t>11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全体师生</a:t>
                      </a:r>
                      <a:endParaRPr lang="zh-CN" sz="1050" kern="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使用者</a:t>
                      </a:r>
                      <a:endParaRPr lang="zh-CN" sz="1050" kern="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使用</a:t>
                      </a:r>
                      <a:endParaRPr lang="zh-CN" sz="1050" kern="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L</a:t>
                      </a:r>
                      <a:endParaRPr lang="zh-CN" sz="1050" kern="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思考其可能的需求</a:t>
                      </a:r>
                      <a:endParaRPr lang="zh-CN" sz="1050" kern="1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29786838"/>
                  </a:ext>
                </a:extLst>
              </a:tr>
            </a:tbl>
          </a:graphicData>
        </a:graphic>
      </p:graphicFrame>
      <p:sp>
        <p:nvSpPr>
          <p:cNvPr id="17" name="Rectangle 1">
            <a:extLst>
              <a:ext uri="{FF2B5EF4-FFF2-40B4-BE49-F238E27FC236}">
                <a16:creationId xmlns:a16="http://schemas.microsoft.com/office/drawing/2014/main" id="{7D178186-FD93-6BB6-4C27-8435EFE876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06445" y="5926931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注：</a:t>
            </a:r>
            <a:r>
              <a:rPr kumimoji="0" lang="en-US" altLang="zh-CN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H</a:t>
            </a:r>
            <a:r>
              <a:rPr kumimoji="0" lang="zh-CN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表示</a:t>
            </a:r>
            <a:r>
              <a:rPr kumimoji="0" lang="en-US" altLang="zh-CN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HIGH</a:t>
            </a:r>
            <a:r>
              <a:rPr kumimoji="0" lang="zh-CN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kumimoji="0" lang="en-US" altLang="zh-CN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L</a:t>
            </a:r>
            <a:r>
              <a:rPr kumimoji="0" lang="zh-CN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表示</a:t>
            </a:r>
            <a:r>
              <a:rPr kumimoji="0" lang="en-US" altLang="zh-CN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LOW</a:t>
            </a:r>
            <a:endParaRPr kumimoji="0" lang="en-US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7A6D7AB6-0604-07CE-0742-CF39229BCA1D}"/>
              </a:ext>
            </a:extLst>
          </p:cNvPr>
          <p:cNvSpPr txBox="1"/>
          <p:nvPr/>
        </p:nvSpPr>
        <p:spPr>
          <a:xfrm>
            <a:off x="1574801" y="650239"/>
            <a:ext cx="1015663" cy="573389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5400" dirty="0"/>
              <a:t>项目干系人分析</a:t>
            </a:r>
          </a:p>
        </p:txBody>
      </p:sp>
    </p:spTree>
    <p:custDataLst>
      <p:tags r:id="rId1"/>
    </p:custData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>
        <p:cover dir="lu"/>
      </p:transition>
    </mc:Choice>
    <mc:Fallback xmlns="">
      <p:transition spd="slow">
        <p:cover dir="lu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Shape1">
            <a:extLst>
              <a:ext uri="{FF2B5EF4-FFF2-40B4-BE49-F238E27FC236}">
                <a16:creationId xmlns:a16="http://schemas.microsoft.com/office/drawing/2014/main" id="{1B490572-C4FD-50C5-8D8D-B8437F59E0E8}"/>
              </a:ext>
            </a:extLst>
          </p:cNvPr>
          <p:cNvPicPr>
            <a:picLocks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700"/>
            <a:ext cx="12192000" cy="6870700"/>
          </a:xfrm>
          <a:prstGeom prst="rect">
            <a:avLst/>
          </a:prstGeom>
          <a:noFill/>
        </p:spPr>
      </p:pic>
      <p:sp>
        <p:nvSpPr>
          <p:cNvPr id="2" name="矩形 1"/>
          <p:cNvSpPr/>
          <p:nvPr>
            <p:custDataLst>
              <p:tags r:id="rId2"/>
            </p:custDataLst>
          </p:nvPr>
        </p:nvSpPr>
        <p:spPr>
          <a:xfrm rot="16200000">
            <a:off x="2663825" y="-2670175"/>
            <a:ext cx="6863715" cy="12192635"/>
          </a:xfrm>
          <a:prstGeom prst="rect">
            <a:avLst/>
          </a:prstGeom>
          <a:solidFill>
            <a:schemeClr val="accent1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10512739" y="2568154"/>
            <a:ext cx="1111487" cy="1591919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ctr"/>
            <a:r>
              <a:rPr lang="zh-CN" altLang="en-US" sz="48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sp>
        <p:nvSpPr>
          <p:cNvPr id="11" name="文本框 10"/>
          <p:cNvSpPr txBox="1"/>
          <p:nvPr/>
        </p:nvSpPr>
        <p:spPr>
          <a:xfrm rot="5400000">
            <a:off x="10805853" y="3211714"/>
            <a:ext cx="1591918" cy="351693"/>
          </a:xfrm>
          <a:prstGeom prst="rect">
            <a:avLst/>
          </a:prstGeom>
          <a:noFill/>
        </p:spPr>
        <p:txBody>
          <a:bodyPr wrap="square" rtlCol="0">
            <a:normAutofit fontScale="90000" lnSpcReduction="10000"/>
          </a:bodyPr>
          <a:lstStyle/>
          <a:p>
            <a:pPr algn="ctr"/>
            <a:r>
              <a:rPr lang="en-US" altLang="zh-CN" sz="2000" dirty="0">
                <a:solidFill>
                  <a:schemeClr val="tx2">
                    <a:alpha val="38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</a:t>
            </a:r>
            <a:endParaRPr lang="en-US" altLang="zh-CN" sz="2000" i="1" dirty="0">
              <a:solidFill>
                <a:schemeClr val="tx2">
                  <a:alpha val="38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圆角矩形 38"/>
          <p:cNvSpPr/>
          <p:nvPr>
            <p:custDataLst>
              <p:tags r:id="rId3"/>
            </p:custDataLst>
          </p:nvPr>
        </p:nvSpPr>
        <p:spPr>
          <a:xfrm>
            <a:off x="361315" y="396875"/>
            <a:ext cx="9600565" cy="6095365"/>
          </a:xfrm>
          <a:prstGeom prst="roundRect">
            <a:avLst>
              <a:gd name="adj" fmla="val 658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Text3"/>
          <p:cNvGrpSpPr/>
          <p:nvPr/>
        </p:nvGrpSpPr>
        <p:grpSpPr>
          <a:xfrm>
            <a:off x="1565742" y="825721"/>
            <a:ext cx="7461408" cy="639896"/>
            <a:chOff x="2378430" y="520689"/>
            <a:chExt cx="7461408" cy="639896"/>
          </a:xfrm>
        </p:grpSpPr>
        <p:sp>
          <p:nvSpPr>
            <p:cNvPr id="13" name="Text1"/>
            <p:cNvSpPr/>
            <p:nvPr>
              <p:custDataLst>
                <p:tags r:id="rId14"/>
              </p:custDataLst>
            </p:nvPr>
          </p:nvSpPr>
          <p:spPr>
            <a:xfrm>
              <a:off x="2378430" y="520689"/>
              <a:ext cx="639895" cy="63989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01</a:t>
              </a:r>
              <a:endParaRPr lang="zh-CN" altLang="en-US" sz="1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Text2"/>
            <p:cNvSpPr/>
            <p:nvPr>
              <p:custDataLst>
                <p:tags r:id="rId15"/>
              </p:custDataLst>
            </p:nvPr>
          </p:nvSpPr>
          <p:spPr>
            <a:xfrm>
              <a:off x="3451091" y="581279"/>
              <a:ext cx="6388747" cy="579306"/>
            </a:xfrm>
            <a:prstGeom prst="rect">
              <a:avLst/>
            </a:prstGeom>
            <a:solidFill>
              <a:schemeClr val="accent1">
                <a:alpha val="12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项目概述</a:t>
              </a:r>
            </a:p>
          </p:txBody>
        </p:sp>
        <p:sp>
          <p:nvSpPr>
            <p:cNvPr id="15" name="矩形 14"/>
            <p:cNvSpPr/>
            <p:nvPr/>
          </p:nvSpPr>
          <p:spPr>
            <a:xfrm>
              <a:off x="3352432" y="581279"/>
              <a:ext cx="110381" cy="57930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6" name="Text6"/>
          <p:cNvGrpSpPr/>
          <p:nvPr/>
        </p:nvGrpSpPr>
        <p:grpSpPr>
          <a:xfrm>
            <a:off x="1576477" y="1732112"/>
            <a:ext cx="7450673" cy="639896"/>
            <a:chOff x="2389165" y="520689"/>
            <a:chExt cx="7450673" cy="639896"/>
          </a:xfrm>
        </p:grpSpPr>
        <p:sp>
          <p:nvSpPr>
            <p:cNvPr id="17" name="Text4"/>
            <p:cNvSpPr/>
            <p:nvPr>
              <p:custDataLst>
                <p:tags r:id="rId12"/>
              </p:custDataLst>
            </p:nvPr>
          </p:nvSpPr>
          <p:spPr>
            <a:xfrm>
              <a:off x="2389165" y="520689"/>
              <a:ext cx="639895" cy="63989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02</a:t>
              </a:r>
              <a:endParaRPr lang="zh-CN" altLang="en-US" sz="1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Text5"/>
            <p:cNvSpPr/>
            <p:nvPr>
              <p:custDataLst>
                <p:tags r:id="rId13"/>
              </p:custDataLst>
            </p:nvPr>
          </p:nvSpPr>
          <p:spPr>
            <a:xfrm>
              <a:off x="3451091" y="581279"/>
              <a:ext cx="6388747" cy="579306"/>
            </a:xfrm>
            <a:prstGeom prst="rect">
              <a:avLst/>
            </a:prstGeom>
            <a:solidFill>
              <a:schemeClr val="accent1">
                <a:alpha val="12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项目需求</a:t>
              </a:r>
            </a:p>
          </p:txBody>
        </p:sp>
        <p:sp>
          <p:nvSpPr>
            <p:cNvPr id="19" name="矩形 18"/>
            <p:cNvSpPr/>
            <p:nvPr/>
          </p:nvSpPr>
          <p:spPr>
            <a:xfrm>
              <a:off x="3352432" y="581279"/>
              <a:ext cx="110381" cy="579306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0" name="Text9"/>
          <p:cNvGrpSpPr/>
          <p:nvPr/>
        </p:nvGrpSpPr>
        <p:grpSpPr>
          <a:xfrm>
            <a:off x="1569627" y="2638503"/>
            <a:ext cx="7457523" cy="639896"/>
            <a:chOff x="2382315" y="520689"/>
            <a:chExt cx="7457523" cy="639896"/>
          </a:xfrm>
        </p:grpSpPr>
        <p:sp>
          <p:nvSpPr>
            <p:cNvPr id="21" name="Text7"/>
            <p:cNvSpPr/>
            <p:nvPr>
              <p:custDataLst>
                <p:tags r:id="rId10"/>
              </p:custDataLst>
            </p:nvPr>
          </p:nvSpPr>
          <p:spPr>
            <a:xfrm>
              <a:off x="2382315" y="520689"/>
              <a:ext cx="639895" cy="63989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03</a:t>
              </a:r>
              <a:endParaRPr lang="zh-CN" altLang="en-US" sz="1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Text8"/>
            <p:cNvSpPr/>
            <p:nvPr>
              <p:custDataLst>
                <p:tags r:id="rId11"/>
              </p:custDataLst>
            </p:nvPr>
          </p:nvSpPr>
          <p:spPr>
            <a:xfrm>
              <a:off x="3451091" y="581279"/>
              <a:ext cx="6388747" cy="579306"/>
            </a:xfrm>
            <a:prstGeom prst="rect">
              <a:avLst/>
            </a:prstGeom>
            <a:solidFill>
              <a:schemeClr val="accent1">
                <a:alpha val="12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项目任务分解</a:t>
              </a:r>
            </a:p>
          </p:txBody>
        </p:sp>
        <p:sp>
          <p:nvSpPr>
            <p:cNvPr id="23" name="矩形 22"/>
            <p:cNvSpPr/>
            <p:nvPr/>
          </p:nvSpPr>
          <p:spPr>
            <a:xfrm>
              <a:off x="3352432" y="581279"/>
              <a:ext cx="110381" cy="579305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4" name="Text12"/>
          <p:cNvGrpSpPr/>
          <p:nvPr/>
        </p:nvGrpSpPr>
        <p:grpSpPr>
          <a:xfrm>
            <a:off x="1576476" y="3544894"/>
            <a:ext cx="7450674" cy="639895"/>
            <a:chOff x="2389164" y="520689"/>
            <a:chExt cx="7450674" cy="639895"/>
          </a:xfrm>
        </p:grpSpPr>
        <p:sp>
          <p:nvSpPr>
            <p:cNvPr id="25" name="Text10"/>
            <p:cNvSpPr/>
            <p:nvPr>
              <p:custDataLst>
                <p:tags r:id="rId8"/>
              </p:custDataLst>
            </p:nvPr>
          </p:nvSpPr>
          <p:spPr>
            <a:xfrm>
              <a:off x="2389164" y="520689"/>
              <a:ext cx="639895" cy="63989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04</a:t>
              </a:r>
              <a:endParaRPr lang="zh-CN" altLang="en-US" sz="1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6" name="Text11"/>
            <p:cNvSpPr/>
            <p:nvPr>
              <p:custDataLst>
                <p:tags r:id="rId9"/>
              </p:custDataLst>
            </p:nvPr>
          </p:nvSpPr>
          <p:spPr>
            <a:xfrm>
              <a:off x="3451091" y="580009"/>
              <a:ext cx="6388747" cy="579306"/>
            </a:xfrm>
            <a:prstGeom prst="rect">
              <a:avLst/>
            </a:prstGeom>
            <a:solidFill>
              <a:schemeClr val="accent1">
                <a:alpha val="12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项目进度安排</a:t>
              </a:r>
            </a:p>
          </p:txBody>
        </p:sp>
        <p:sp>
          <p:nvSpPr>
            <p:cNvPr id="27" name="矩形 26"/>
            <p:cNvSpPr/>
            <p:nvPr/>
          </p:nvSpPr>
          <p:spPr>
            <a:xfrm>
              <a:off x="3352432" y="581279"/>
              <a:ext cx="110381" cy="579305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8" name="Text15"/>
          <p:cNvGrpSpPr/>
          <p:nvPr/>
        </p:nvGrpSpPr>
        <p:grpSpPr>
          <a:xfrm>
            <a:off x="1576475" y="4451285"/>
            <a:ext cx="7450675" cy="639896"/>
            <a:chOff x="2389163" y="520689"/>
            <a:chExt cx="7450675" cy="639896"/>
          </a:xfrm>
        </p:grpSpPr>
        <p:sp>
          <p:nvSpPr>
            <p:cNvPr id="29" name="Text13"/>
            <p:cNvSpPr/>
            <p:nvPr>
              <p:custDataLst>
                <p:tags r:id="rId6"/>
              </p:custDataLst>
            </p:nvPr>
          </p:nvSpPr>
          <p:spPr>
            <a:xfrm>
              <a:off x="2389163" y="520689"/>
              <a:ext cx="639895" cy="63989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05</a:t>
              </a:r>
              <a:endParaRPr lang="zh-CN" altLang="en-US" sz="1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" name="Text14"/>
            <p:cNvSpPr/>
            <p:nvPr>
              <p:custDataLst>
                <p:tags r:id="rId7"/>
              </p:custDataLst>
            </p:nvPr>
          </p:nvSpPr>
          <p:spPr>
            <a:xfrm>
              <a:off x="3451091" y="581279"/>
              <a:ext cx="6388747" cy="579306"/>
            </a:xfrm>
            <a:prstGeom prst="rect">
              <a:avLst/>
            </a:prstGeom>
            <a:solidFill>
              <a:schemeClr val="accent1">
                <a:alpha val="12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团队分工</a:t>
              </a:r>
            </a:p>
          </p:txBody>
        </p:sp>
        <p:sp>
          <p:nvSpPr>
            <p:cNvPr id="31" name="矩形 30"/>
            <p:cNvSpPr/>
            <p:nvPr/>
          </p:nvSpPr>
          <p:spPr>
            <a:xfrm>
              <a:off x="3352432" y="581279"/>
              <a:ext cx="110381" cy="579305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2" name="Text18"/>
          <p:cNvGrpSpPr/>
          <p:nvPr/>
        </p:nvGrpSpPr>
        <p:grpSpPr>
          <a:xfrm>
            <a:off x="1570613" y="5357677"/>
            <a:ext cx="7456537" cy="639896"/>
            <a:chOff x="2383301" y="520689"/>
            <a:chExt cx="7456537" cy="639896"/>
          </a:xfrm>
        </p:grpSpPr>
        <p:sp>
          <p:nvSpPr>
            <p:cNvPr id="33" name="Text16"/>
            <p:cNvSpPr/>
            <p:nvPr>
              <p:custDataLst>
                <p:tags r:id="rId4"/>
              </p:custDataLst>
            </p:nvPr>
          </p:nvSpPr>
          <p:spPr>
            <a:xfrm>
              <a:off x="2383301" y="520689"/>
              <a:ext cx="639895" cy="63989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06</a:t>
              </a:r>
              <a:endParaRPr lang="zh-CN" altLang="en-US" sz="1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" name="Text17"/>
            <p:cNvSpPr/>
            <p:nvPr>
              <p:custDataLst>
                <p:tags r:id="rId5"/>
              </p:custDataLst>
            </p:nvPr>
          </p:nvSpPr>
          <p:spPr>
            <a:xfrm>
              <a:off x="3451091" y="581279"/>
              <a:ext cx="6388747" cy="579306"/>
            </a:xfrm>
            <a:prstGeom prst="rect">
              <a:avLst/>
            </a:prstGeom>
            <a:solidFill>
              <a:schemeClr val="accent1">
                <a:alpha val="12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项目干系人</a:t>
              </a:r>
            </a:p>
          </p:txBody>
        </p:sp>
        <p:sp>
          <p:nvSpPr>
            <p:cNvPr id="35" name="矩形 34"/>
            <p:cNvSpPr/>
            <p:nvPr/>
          </p:nvSpPr>
          <p:spPr>
            <a:xfrm>
              <a:off x="3352432" y="581279"/>
              <a:ext cx="110381" cy="579305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93D4DB92-336E-A296-7574-3440931CEACA}"/>
              </a:ext>
            </a:extLst>
          </p:cNvPr>
          <p:cNvGrpSpPr/>
          <p:nvPr/>
        </p:nvGrpSpPr>
        <p:grpSpPr>
          <a:xfrm rot="16200000">
            <a:off x="1351349" y="5354634"/>
            <a:ext cx="253673" cy="1598686"/>
            <a:chOff x="11650379" y="272776"/>
            <a:chExt cx="253673" cy="1598686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63A5930A-3C93-35F2-98D7-8B11ED3E4A8B}"/>
                </a:ext>
              </a:extLst>
            </p:cNvPr>
            <p:cNvGrpSpPr/>
            <p:nvPr/>
          </p:nvGrpSpPr>
          <p:grpSpPr>
            <a:xfrm>
              <a:off x="11650379" y="272776"/>
              <a:ext cx="253673" cy="422549"/>
              <a:chOff x="11650379" y="272776"/>
              <a:chExt cx="253673" cy="422549"/>
            </a:xfrm>
          </p:grpSpPr>
          <p:sp>
            <p:nvSpPr>
              <p:cNvPr id="6" name="椭圆 5">
                <a:extLst>
                  <a:ext uri="{FF2B5EF4-FFF2-40B4-BE49-F238E27FC236}">
                    <a16:creationId xmlns:a16="http://schemas.microsoft.com/office/drawing/2014/main" id="{086FBA68-69DA-2C06-592B-05AD2645BC3E}"/>
                  </a:ext>
                </a:extLst>
              </p:cNvPr>
              <p:cNvSpPr/>
              <p:nvPr/>
            </p:nvSpPr>
            <p:spPr>
              <a:xfrm>
                <a:off x="11650379" y="272776"/>
                <a:ext cx="246529" cy="246529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7" name="椭圆 6">
                <a:extLst>
                  <a:ext uri="{FF2B5EF4-FFF2-40B4-BE49-F238E27FC236}">
                    <a16:creationId xmlns:a16="http://schemas.microsoft.com/office/drawing/2014/main" id="{94B018F0-98B3-19F6-8E43-9872B64DD379}"/>
                  </a:ext>
                </a:extLst>
              </p:cNvPr>
              <p:cNvSpPr/>
              <p:nvPr/>
            </p:nvSpPr>
            <p:spPr>
              <a:xfrm>
                <a:off x="11657523" y="448796"/>
                <a:ext cx="246529" cy="246529"/>
              </a:xfrm>
              <a:prstGeom prst="ellipse">
                <a:avLst/>
              </a:prstGeom>
              <a:solidFill>
                <a:schemeClr val="tx2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5" name="直接连接符 4">
              <a:extLst>
                <a:ext uri="{FF2B5EF4-FFF2-40B4-BE49-F238E27FC236}">
                  <a16:creationId xmlns:a16="http://schemas.microsoft.com/office/drawing/2014/main" id="{D52C2519-B385-A1F3-B871-9815735BA66D}"/>
                </a:ext>
              </a:extLst>
            </p:cNvPr>
            <p:cNvCxnSpPr/>
            <p:nvPr/>
          </p:nvCxnSpPr>
          <p:spPr>
            <a:xfrm flipH="1">
              <a:off x="11752966" y="1004231"/>
              <a:ext cx="4840" cy="867231"/>
            </a:xfrm>
            <a:prstGeom prst="line">
              <a:avLst/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53BDFA17-1E35-2003-9FED-A242BF5DAC4F}"/>
              </a:ext>
            </a:extLst>
          </p:cNvPr>
          <p:cNvGrpSpPr/>
          <p:nvPr/>
        </p:nvGrpSpPr>
        <p:grpSpPr>
          <a:xfrm>
            <a:off x="11605395" y="461528"/>
            <a:ext cx="213997" cy="502990"/>
            <a:chOff x="11544718" y="249019"/>
            <a:chExt cx="268663" cy="631478"/>
          </a:xfrm>
          <a:solidFill>
            <a:schemeClr val="tx2"/>
          </a:solidFill>
        </p:grpSpPr>
        <p:sp>
          <p:nvSpPr>
            <p:cNvPr id="36" name="椭圆 35">
              <a:extLst>
                <a:ext uri="{FF2B5EF4-FFF2-40B4-BE49-F238E27FC236}">
                  <a16:creationId xmlns:a16="http://schemas.microsoft.com/office/drawing/2014/main" id="{97CFCD77-8D7E-A4E4-62C4-B65FD64D374A}"/>
                </a:ext>
              </a:extLst>
            </p:cNvPr>
            <p:cNvSpPr/>
            <p:nvPr/>
          </p:nvSpPr>
          <p:spPr>
            <a:xfrm>
              <a:off x="11544718" y="249019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AABD654A-21DA-33A8-6222-DBA726F45635}"/>
                </a:ext>
              </a:extLst>
            </p:cNvPr>
            <p:cNvSpPr/>
            <p:nvPr/>
          </p:nvSpPr>
          <p:spPr>
            <a:xfrm>
              <a:off x="11709024" y="249019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椭圆 37">
              <a:extLst>
                <a:ext uri="{FF2B5EF4-FFF2-40B4-BE49-F238E27FC236}">
                  <a16:creationId xmlns:a16="http://schemas.microsoft.com/office/drawing/2014/main" id="{426FFF95-A2A6-AC3D-CA21-70BB819ABC53}"/>
                </a:ext>
              </a:extLst>
            </p:cNvPr>
            <p:cNvSpPr/>
            <p:nvPr/>
          </p:nvSpPr>
          <p:spPr>
            <a:xfrm>
              <a:off x="11544718" y="424726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椭圆 39">
              <a:extLst>
                <a:ext uri="{FF2B5EF4-FFF2-40B4-BE49-F238E27FC236}">
                  <a16:creationId xmlns:a16="http://schemas.microsoft.com/office/drawing/2014/main" id="{49335154-B9DD-9E55-5C3F-4A0758C4F61D}"/>
                </a:ext>
              </a:extLst>
            </p:cNvPr>
            <p:cNvSpPr/>
            <p:nvPr/>
          </p:nvSpPr>
          <p:spPr>
            <a:xfrm>
              <a:off x="11709024" y="424726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椭圆 40">
              <a:extLst>
                <a:ext uri="{FF2B5EF4-FFF2-40B4-BE49-F238E27FC236}">
                  <a16:creationId xmlns:a16="http://schemas.microsoft.com/office/drawing/2014/main" id="{10FC7B7B-E8BC-DC6D-A3D5-5959DDCD2476}"/>
                </a:ext>
              </a:extLst>
            </p:cNvPr>
            <p:cNvSpPr/>
            <p:nvPr/>
          </p:nvSpPr>
          <p:spPr>
            <a:xfrm>
              <a:off x="11544718" y="600433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椭圆 41">
              <a:extLst>
                <a:ext uri="{FF2B5EF4-FFF2-40B4-BE49-F238E27FC236}">
                  <a16:creationId xmlns:a16="http://schemas.microsoft.com/office/drawing/2014/main" id="{7B4B0743-028E-FD86-7746-28D69FE90D61}"/>
                </a:ext>
              </a:extLst>
            </p:cNvPr>
            <p:cNvSpPr/>
            <p:nvPr/>
          </p:nvSpPr>
          <p:spPr>
            <a:xfrm>
              <a:off x="11709024" y="600433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椭圆 42">
              <a:extLst>
                <a:ext uri="{FF2B5EF4-FFF2-40B4-BE49-F238E27FC236}">
                  <a16:creationId xmlns:a16="http://schemas.microsoft.com/office/drawing/2014/main" id="{6668B84F-A1EA-869C-589E-0244C3DE7BDB}"/>
                </a:ext>
              </a:extLst>
            </p:cNvPr>
            <p:cNvSpPr/>
            <p:nvPr/>
          </p:nvSpPr>
          <p:spPr>
            <a:xfrm>
              <a:off x="11544718" y="776140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椭圆 43">
              <a:extLst>
                <a:ext uri="{FF2B5EF4-FFF2-40B4-BE49-F238E27FC236}">
                  <a16:creationId xmlns:a16="http://schemas.microsoft.com/office/drawing/2014/main" id="{FF96C501-21F5-2320-801A-6C07DCCEC158}"/>
                </a:ext>
              </a:extLst>
            </p:cNvPr>
            <p:cNvSpPr/>
            <p:nvPr/>
          </p:nvSpPr>
          <p:spPr>
            <a:xfrm>
              <a:off x="11709024" y="776140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custDataLst>
      <p:tags r:id="rId1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10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">
            <a:extLst>
              <a:ext uri="{FF2B5EF4-FFF2-40B4-BE49-F238E27FC236}">
                <a16:creationId xmlns:a16="http://schemas.microsoft.com/office/drawing/2014/main" id="{7D178186-FD93-6BB6-4C27-8435EFE876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06445" y="5926931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注：</a:t>
            </a:r>
            <a:r>
              <a:rPr kumimoji="0" lang="en-US" altLang="zh-CN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H</a:t>
            </a:r>
            <a:r>
              <a:rPr kumimoji="0" lang="zh-CN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表示</a:t>
            </a:r>
            <a:r>
              <a:rPr kumimoji="0" lang="en-US" altLang="zh-CN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HIGH</a:t>
            </a:r>
            <a:r>
              <a:rPr kumimoji="0" lang="zh-CN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kumimoji="0" lang="en-US" altLang="zh-CN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L</a:t>
            </a:r>
            <a:r>
              <a:rPr kumimoji="0" lang="zh-CN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表示</a:t>
            </a:r>
            <a:r>
              <a:rPr kumimoji="0" lang="en-US" altLang="zh-CN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LOW</a:t>
            </a:r>
            <a:endParaRPr kumimoji="0" lang="en-US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7A6D7AB6-0604-07CE-0742-CF39229BCA1D}"/>
              </a:ext>
            </a:extLst>
          </p:cNvPr>
          <p:cNvSpPr txBox="1"/>
          <p:nvPr/>
        </p:nvSpPr>
        <p:spPr>
          <a:xfrm>
            <a:off x="1574801" y="650239"/>
            <a:ext cx="1015663" cy="573389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5400" dirty="0"/>
              <a:t>利益相关者分析</a:t>
            </a: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780B2931-9A24-CE54-5924-B789B2EF71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8638399"/>
              </p:ext>
            </p:extLst>
          </p:nvPr>
        </p:nvGraphicFramePr>
        <p:xfrm>
          <a:off x="3208654" y="476804"/>
          <a:ext cx="7855586" cy="516199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61641">
                  <a:extLst>
                    <a:ext uri="{9D8B030D-6E8A-4147-A177-3AD203B41FA5}">
                      <a16:colId xmlns:a16="http://schemas.microsoft.com/office/drawing/2014/main" val="151434872"/>
                    </a:ext>
                  </a:extLst>
                </a:gridCol>
                <a:gridCol w="786665">
                  <a:extLst>
                    <a:ext uri="{9D8B030D-6E8A-4147-A177-3AD203B41FA5}">
                      <a16:colId xmlns:a16="http://schemas.microsoft.com/office/drawing/2014/main" val="3238688504"/>
                    </a:ext>
                  </a:extLst>
                </a:gridCol>
                <a:gridCol w="818943">
                  <a:extLst>
                    <a:ext uri="{9D8B030D-6E8A-4147-A177-3AD203B41FA5}">
                      <a16:colId xmlns:a16="http://schemas.microsoft.com/office/drawing/2014/main" val="673117811"/>
                    </a:ext>
                  </a:extLst>
                </a:gridCol>
                <a:gridCol w="805110">
                  <a:extLst>
                    <a:ext uri="{9D8B030D-6E8A-4147-A177-3AD203B41FA5}">
                      <a16:colId xmlns:a16="http://schemas.microsoft.com/office/drawing/2014/main" val="1436502193"/>
                    </a:ext>
                  </a:extLst>
                </a:gridCol>
                <a:gridCol w="1660020">
                  <a:extLst>
                    <a:ext uri="{9D8B030D-6E8A-4147-A177-3AD203B41FA5}">
                      <a16:colId xmlns:a16="http://schemas.microsoft.com/office/drawing/2014/main" val="1458371997"/>
                    </a:ext>
                  </a:extLst>
                </a:gridCol>
                <a:gridCol w="1660020">
                  <a:extLst>
                    <a:ext uri="{9D8B030D-6E8A-4147-A177-3AD203B41FA5}">
                      <a16:colId xmlns:a16="http://schemas.microsoft.com/office/drawing/2014/main" val="3043678513"/>
                    </a:ext>
                  </a:extLst>
                </a:gridCol>
                <a:gridCol w="1563187">
                  <a:extLst>
                    <a:ext uri="{9D8B030D-6E8A-4147-A177-3AD203B41FA5}">
                      <a16:colId xmlns:a16="http://schemas.microsoft.com/office/drawing/2014/main" val="3228699633"/>
                    </a:ext>
                  </a:extLst>
                </a:gridCol>
              </a:tblGrid>
              <a:tr h="543368"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effectLst/>
                        </a:rPr>
                        <a:t>序号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effectLst/>
                        </a:rPr>
                        <a:t>名称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effectLst/>
                        </a:rPr>
                        <a:t>影响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effectLst/>
                        </a:rPr>
                        <a:t>利益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effectLst/>
                        </a:rPr>
                        <a:t>参与程度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effectLst/>
                        </a:rPr>
                        <a:t>期望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effectLst/>
                        </a:rPr>
                        <a:t>策略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18286174"/>
                  </a:ext>
                </a:extLst>
              </a:tr>
              <a:tr h="815052"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1</a:t>
                      </a:r>
                      <a:endParaRPr lang="zh-CN" sz="1050" kern="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指导老师</a:t>
                      </a:r>
                      <a:endParaRPr lang="zh-CN" sz="1050" kern="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H</a:t>
                      </a:r>
                      <a:endParaRPr lang="zh-CN" sz="1050" kern="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L</a:t>
                      </a:r>
                      <a:endParaRPr lang="zh-CN" sz="1050" kern="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决策</a:t>
                      </a:r>
                      <a:endParaRPr lang="zh-CN" sz="1050" kern="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希望学生根据课程规则完成项目</a:t>
                      </a:r>
                      <a:endParaRPr lang="zh-CN" sz="1050" kern="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满足其要求，按时按规则提交项目进度</a:t>
                      </a:r>
                      <a:endParaRPr lang="zh-CN" sz="1050" kern="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25340709"/>
                  </a:ext>
                </a:extLst>
              </a:tr>
              <a:tr h="543368"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2</a:t>
                      </a:r>
                      <a:endParaRPr lang="zh-CN" sz="1050" kern="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助教</a:t>
                      </a:r>
                      <a:endParaRPr lang="zh-CN" sz="1050" kern="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L</a:t>
                      </a:r>
                      <a:endParaRPr lang="zh-CN" sz="1050" kern="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L</a:t>
                      </a:r>
                      <a:endParaRPr lang="zh-CN" sz="1050" kern="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被通知</a:t>
                      </a:r>
                      <a:endParaRPr lang="zh-CN" sz="1050" kern="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帮助指导老师管理</a:t>
                      </a:r>
                      <a:endParaRPr lang="zh-CN" sz="1050" kern="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提交项目进度时要抄送邮件</a:t>
                      </a:r>
                      <a:endParaRPr lang="zh-CN" sz="1050" kern="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78762221"/>
                  </a:ext>
                </a:extLst>
              </a:tr>
              <a:tr h="543368"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3</a:t>
                      </a:r>
                      <a:endParaRPr lang="zh-CN" sz="1050" kern="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G03</a:t>
                      </a:r>
                      <a:r>
                        <a:rPr lang="zh-CN" sz="105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小组</a:t>
                      </a:r>
                      <a:endParaRPr lang="zh-CN" sz="1050" kern="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H</a:t>
                      </a:r>
                      <a:endParaRPr lang="zh-CN" sz="1050" kern="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H</a:t>
                      </a:r>
                      <a:endParaRPr lang="zh-CN" sz="1050" kern="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参与</a:t>
                      </a:r>
                      <a:endParaRPr lang="zh-CN" sz="1050" kern="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完成项目，获得成绩</a:t>
                      </a:r>
                      <a:endParaRPr lang="zh-CN" sz="1050" kern="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保持沟通，帮助完成项目任务</a:t>
                      </a:r>
                      <a:endParaRPr lang="zh-CN" sz="1050" kern="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42295935"/>
                  </a:ext>
                </a:extLst>
              </a:tr>
              <a:tr h="543368"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4</a:t>
                      </a:r>
                      <a:endParaRPr lang="zh-CN" sz="1050" kern="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其他小组</a:t>
                      </a:r>
                      <a:endParaRPr lang="zh-CN" sz="1050" kern="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L</a:t>
                      </a:r>
                      <a:endParaRPr lang="zh-CN" sz="1050" kern="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L</a:t>
                      </a:r>
                      <a:endParaRPr lang="zh-CN" sz="1050" kern="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被通知</a:t>
                      </a:r>
                      <a:endParaRPr lang="zh-CN" sz="1050" kern="1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完成评审</a:t>
                      </a:r>
                      <a:endParaRPr lang="zh-CN" sz="1050" kern="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完成展示的</a:t>
                      </a:r>
                      <a:r>
                        <a:rPr lang="en-US" sz="105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ppt</a:t>
                      </a:r>
                      <a:endParaRPr lang="zh-CN" sz="1050" kern="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07770659"/>
                  </a:ext>
                </a:extLst>
              </a:tr>
              <a:tr h="543368"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5</a:t>
                      </a:r>
                      <a:endParaRPr lang="zh-CN" sz="1050" kern="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浙大城市学院</a:t>
                      </a:r>
                      <a:endParaRPr lang="zh-CN" sz="1050" kern="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L</a:t>
                      </a:r>
                      <a:endParaRPr lang="zh-CN" sz="1050" kern="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H</a:t>
                      </a:r>
                      <a:endParaRPr lang="zh-CN" sz="1050" kern="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提高参考意见</a:t>
                      </a:r>
                      <a:endParaRPr lang="zh-CN" sz="1050" kern="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完成项目，发展学校</a:t>
                      </a:r>
                      <a:endParaRPr lang="zh-CN" sz="1050" kern="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满足其要求</a:t>
                      </a:r>
                      <a:endParaRPr lang="zh-CN" sz="1050" kern="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35364374"/>
                  </a:ext>
                </a:extLst>
              </a:tr>
              <a:tr h="1086735"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6</a:t>
                      </a:r>
                      <a:endParaRPr lang="zh-CN" sz="1050" kern="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超算中心负责人（杨老师</a:t>
                      </a:r>
                      <a:endParaRPr lang="zh-CN" sz="1050" kern="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H</a:t>
                      </a:r>
                      <a:endParaRPr lang="zh-CN" sz="1050" kern="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H</a:t>
                      </a:r>
                      <a:endParaRPr lang="zh-CN" sz="1050" kern="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提高参考意见</a:t>
                      </a:r>
                      <a:endParaRPr lang="zh-CN" sz="1050" kern="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获得管理门户网站</a:t>
                      </a:r>
                      <a:endParaRPr lang="zh-CN" sz="1050" kern="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满足其需求</a:t>
                      </a:r>
                      <a:endParaRPr lang="zh-CN" sz="1050" kern="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99326098"/>
                  </a:ext>
                </a:extLst>
              </a:tr>
              <a:tr h="543368"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7</a:t>
                      </a:r>
                      <a:endParaRPr lang="zh-CN" sz="1050" kern="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全体师生</a:t>
                      </a:r>
                      <a:endParaRPr lang="zh-CN" sz="1050" kern="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L</a:t>
                      </a:r>
                      <a:endParaRPr lang="zh-CN" sz="1050" kern="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L</a:t>
                      </a:r>
                      <a:endParaRPr lang="zh-CN" sz="1050" kern="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被通知</a:t>
                      </a:r>
                      <a:endParaRPr lang="zh-CN" sz="1050" kern="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使用门户网站</a:t>
                      </a:r>
                      <a:endParaRPr lang="zh-CN" sz="1050" kern="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思考其可能的需求</a:t>
                      </a:r>
                      <a:endParaRPr lang="zh-CN" sz="1050" kern="1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7752619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9589061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>
        <p:cover dir="lu"/>
      </p:transition>
    </mc:Choice>
    <mc:Fallback xmlns="">
      <p:transition spd="slow">
        <p:cover dir="lu"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Shape1">
            <a:extLst>
              <a:ext uri="{FF2B5EF4-FFF2-40B4-BE49-F238E27FC236}">
                <a16:creationId xmlns:a16="http://schemas.microsoft.com/office/drawing/2014/main" id="{48A29A86-F533-9EDA-0E0C-08092EF4956C}"/>
              </a:ext>
            </a:extLst>
          </p:cNvPr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700"/>
            <a:ext cx="12192000" cy="6870700"/>
          </a:xfrm>
          <a:prstGeom prst="rect">
            <a:avLst/>
          </a:prstGeom>
          <a:noFill/>
        </p:spPr>
      </p:pic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-35878" y="-12700"/>
            <a:ext cx="8168640" cy="68700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Text1"/>
          <p:cNvSpPr txBox="1"/>
          <p:nvPr>
            <p:custDataLst>
              <p:tags r:id="rId3"/>
            </p:custDataLst>
          </p:nvPr>
        </p:nvSpPr>
        <p:spPr>
          <a:xfrm>
            <a:off x="681990" y="2939415"/>
            <a:ext cx="6732905" cy="1791335"/>
          </a:xfrm>
          <a:prstGeom prst="rect">
            <a:avLst/>
          </a:prstGeom>
          <a:noFill/>
        </p:spPr>
        <p:txBody>
          <a:bodyPr wrap="square" rtlCol="0" anchor="t" anchorCtr="0">
            <a:normAutofit/>
          </a:bodyPr>
          <a:lstStyle>
            <a:defPPr>
              <a:defRPr lang="en-US"/>
            </a:defPPr>
            <a:lvl1pPr>
              <a:defRPr sz="11000" b="1" spc="-150">
                <a:solidFill>
                  <a:srgbClr val="8034FF"/>
                </a:solidFill>
                <a:latin typeface="Avenir LT Pro 65 Medium" panose="020B0603020203020204" pitchFamily="34" charset="0"/>
                <a:ea typeface="Inter Medium" panose="020B0502030000000004" pitchFamily="34" charset="0"/>
                <a:cs typeface="Arial" panose="020B0604020202020204" pitchFamily="34" charset="0"/>
              </a:defRPr>
            </a:lvl1pPr>
          </a:lstStyle>
          <a:p>
            <a:pPr algn="l"/>
            <a:r>
              <a:rPr lang="zh-CN" altLang="en-US" sz="6000" spc="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字体圈欣意冠黑体" panose="00000500000000000000" charset="-122"/>
                <a:sym typeface="+mn-lt"/>
              </a:rPr>
              <a:t>项目的子计划</a:t>
            </a:r>
          </a:p>
        </p:txBody>
      </p:sp>
      <p:sp>
        <p:nvSpPr>
          <p:cNvPr id="6" name="Text3"/>
          <p:cNvSpPr txBox="1"/>
          <p:nvPr>
            <p:custDataLst>
              <p:tags r:id="rId4"/>
            </p:custDataLst>
          </p:nvPr>
        </p:nvSpPr>
        <p:spPr>
          <a:xfrm>
            <a:off x="681880" y="1113781"/>
            <a:ext cx="1611989" cy="1452596"/>
          </a:xfrm>
          <a:prstGeom prst="rect">
            <a:avLst/>
          </a:prstGeom>
          <a:noFill/>
        </p:spPr>
        <p:txBody>
          <a:bodyPr wrap="square" rtlCol="0" anchor="ctr">
            <a:normAutofit fontScale="92500"/>
          </a:bodyPr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zh-CN" sz="8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07</a:t>
            </a:r>
            <a:endParaRPr lang="zh-CN" altLang="en-US" sz="8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 flipV="1">
            <a:off x="866060" y="2566377"/>
            <a:ext cx="1062436" cy="1667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4E293B4F-F88D-E147-DD8A-22192359BC5B}"/>
              </a:ext>
            </a:extLst>
          </p:cNvPr>
          <p:cNvGrpSpPr/>
          <p:nvPr/>
        </p:nvGrpSpPr>
        <p:grpSpPr>
          <a:xfrm rot="16200000">
            <a:off x="1351349" y="5354634"/>
            <a:ext cx="253673" cy="1598686"/>
            <a:chOff x="11650379" y="272776"/>
            <a:chExt cx="253673" cy="1598686"/>
          </a:xfrm>
        </p:grpSpPr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9EDAB9EE-FF8F-BBB8-5AE5-256FBA20D847}"/>
                </a:ext>
              </a:extLst>
            </p:cNvPr>
            <p:cNvGrpSpPr/>
            <p:nvPr/>
          </p:nvGrpSpPr>
          <p:grpSpPr>
            <a:xfrm>
              <a:off x="11650379" y="272776"/>
              <a:ext cx="253673" cy="422549"/>
              <a:chOff x="11650379" y="272776"/>
              <a:chExt cx="253673" cy="422549"/>
            </a:xfrm>
          </p:grpSpPr>
          <p:sp>
            <p:nvSpPr>
              <p:cNvPr id="11" name="椭圆 10">
                <a:extLst>
                  <a:ext uri="{FF2B5EF4-FFF2-40B4-BE49-F238E27FC236}">
                    <a16:creationId xmlns:a16="http://schemas.microsoft.com/office/drawing/2014/main" id="{1B29FDBE-14D8-F70C-56BA-4C9B98C32C51}"/>
                  </a:ext>
                </a:extLst>
              </p:cNvPr>
              <p:cNvSpPr/>
              <p:nvPr/>
            </p:nvSpPr>
            <p:spPr>
              <a:xfrm>
                <a:off x="11650379" y="272776"/>
                <a:ext cx="246529" cy="246529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2" name="椭圆 11">
                <a:extLst>
                  <a:ext uri="{FF2B5EF4-FFF2-40B4-BE49-F238E27FC236}">
                    <a16:creationId xmlns:a16="http://schemas.microsoft.com/office/drawing/2014/main" id="{C8448320-19D1-0683-4A3C-F654050B94E3}"/>
                  </a:ext>
                </a:extLst>
              </p:cNvPr>
              <p:cNvSpPr/>
              <p:nvPr/>
            </p:nvSpPr>
            <p:spPr>
              <a:xfrm>
                <a:off x="11657523" y="448796"/>
                <a:ext cx="246529" cy="246529"/>
              </a:xfrm>
              <a:prstGeom prst="ellipse">
                <a:avLst/>
              </a:prstGeom>
              <a:solidFill>
                <a:schemeClr val="tx2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34DB50BC-F508-9589-7826-DF506C8D16EE}"/>
                </a:ext>
              </a:extLst>
            </p:cNvPr>
            <p:cNvCxnSpPr/>
            <p:nvPr/>
          </p:nvCxnSpPr>
          <p:spPr>
            <a:xfrm flipH="1">
              <a:off x="11752966" y="1004231"/>
              <a:ext cx="4840" cy="867231"/>
            </a:xfrm>
            <a:prstGeom prst="line">
              <a:avLst/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96E32E9E-16F6-1286-90B7-CF2AB23E869C}"/>
              </a:ext>
            </a:extLst>
          </p:cNvPr>
          <p:cNvGrpSpPr/>
          <p:nvPr/>
        </p:nvGrpSpPr>
        <p:grpSpPr>
          <a:xfrm>
            <a:off x="11605395" y="461528"/>
            <a:ext cx="213997" cy="502990"/>
            <a:chOff x="11544718" y="249019"/>
            <a:chExt cx="268663" cy="631478"/>
          </a:xfrm>
          <a:solidFill>
            <a:schemeClr val="tx2"/>
          </a:solidFill>
        </p:grpSpPr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BC9FC805-FF25-96AF-E4A4-32D8FEA229F0}"/>
                </a:ext>
              </a:extLst>
            </p:cNvPr>
            <p:cNvSpPr/>
            <p:nvPr/>
          </p:nvSpPr>
          <p:spPr>
            <a:xfrm>
              <a:off x="11544718" y="249019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B5F9074E-619A-734A-E37D-54E05151CD55}"/>
                </a:ext>
              </a:extLst>
            </p:cNvPr>
            <p:cNvSpPr/>
            <p:nvPr/>
          </p:nvSpPr>
          <p:spPr>
            <a:xfrm>
              <a:off x="11709024" y="249019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82DA68C7-F39D-DD4B-4533-F3F2CE865BD5}"/>
                </a:ext>
              </a:extLst>
            </p:cNvPr>
            <p:cNvSpPr/>
            <p:nvPr/>
          </p:nvSpPr>
          <p:spPr>
            <a:xfrm>
              <a:off x="11544718" y="424726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83FDD6DA-C14C-B777-A7E5-B756437BD439}"/>
                </a:ext>
              </a:extLst>
            </p:cNvPr>
            <p:cNvSpPr/>
            <p:nvPr/>
          </p:nvSpPr>
          <p:spPr>
            <a:xfrm>
              <a:off x="11709024" y="424726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067C82EF-6392-CDAD-9973-4F17D89889B8}"/>
                </a:ext>
              </a:extLst>
            </p:cNvPr>
            <p:cNvSpPr/>
            <p:nvPr/>
          </p:nvSpPr>
          <p:spPr>
            <a:xfrm>
              <a:off x="11544718" y="600433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95679D71-4BFF-EBD8-0F3C-B938308F4CA3}"/>
                </a:ext>
              </a:extLst>
            </p:cNvPr>
            <p:cNvSpPr/>
            <p:nvPr/>
          </p:nvSpPr>
          <p:spPr>
            <a:xfrm>
              <a:off x="11709024" y="600433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F8F3E4C1-C04D-D9C2-23AA-CB1226139DE1}"/>
                </a:ext>
              </a:extLst>
            </p:cNvPr>
            <p:cNvSpPr/>
            <p:nvPr/>
          </p:nvSpPr>
          <p:spPr>
            <a:xfrm>
              <a:off x="11544718" y="776140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EFA26E0E-5AF4-35D3-F4B2-79A5625A805B}"/>
                </a:ext>
              </a:extLst>
            </p:cNvPr>
            <p:cNvSpPr/>
            <p:nvPr/>
          </p:nvSpPr>
          <p:spPr>
            <a:xfrm>
              <a:off x="11709024" y="776140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5619455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2"/>
          <p:cNvSpPr txBox="1"/>
          <p:nvPr>
            <p:custDataLst>
              <p:tags r:id="rId2"/>
            </p:custDataLst>
          </p:nvPr>
        </p:nvSpPr>
        <p:spPr>
          <a:xfrm>
            <a:off x="510541" y="-91764"/>
            <a:ext cx="11538888" cy="1002071"/>
          </a:xfrm>
          <a:prstGeom prst="rect">
            <a:avLst/>
          </a:prstGeom>
          <a:noFill/>
        </p:spPr>
        <p:txBody>
          <a:bodyPr wrap="square" rtlCol="0" anchor="b" anchorCtr="0">
            <a:normAutofit fontScale="92500"/>
          </a:bodyPr>
          <a:lstStyle/>
          <a:p>
            <a:pPr marL="0" marR="0" lvl="0" algn="r" defTabSz="914400" rtl="0" eaLnBrk="1" fontAlgn="ctr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200" b="1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charset="-122"/>
                <a:sym typeface="思源黑体 CN" panose="020B0500000000000000" pitchFamily="34" charset="-122"/>
              </a:rPr>
              <a:t>超算中心运营管理门户网站：统一在线服务平台，服务全校师生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charset="-122"/>
              <a:sym typeface="思源黑体 CN" panose="020B0500000000000000" pitchFamily="34" charset="-122"/>
            </a:endParaRPr>
          </a:p>
        </p:txBody>
      </p:sp>
      <p:pic>
        <p:nvPicPr>
          <p:cNvPr id="10" name="Shape1">
            <a:extLst>
              <a:ext uri="{FF2B5EF4-FFF2-40B4-BE49-F238E27FC236}">
                <a16:creationId xmlns:a16="http://schemas.microsoft.com/office/drawing/2014/main" id="{979C14C6-0C74-DAD1-0AE9-EBF6AE1BC4F2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26429" y="409271"/>
            <a:ext cx="548640" cy="54864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0F98AB8F-AF08-CEAC-1482-CFAD4DC13D6F}"/>
              </a:ext>
            </a:extLst>
          </p:cNvPr>
          <p:cNvSpPr txBox="1"/>
          <p:nvPr/>
        </p:nvSpPr>
        <p:spPr>
          <a:xfrm>
            <a:off x="510541" y="957911"/>
            <a:ext cx="11376659" cy="5344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6000"/>
              </a:lnSpc>
              <a:spcBef>
                <a:spcPts val="1400"/>
              </a:spcBef>
              <a:spcAft>
                <a:spcPts val="1450"/>
              </a:spcAft>
            </a:pPr>
            <a:r>
              <a:rPr lang="zh-CN" altLang="en-US" b="1" kern="100" dirty="0">
                <a:effectLst/>
                <a:latin typeface="等线 Light" panose="02010600030101010101" pitchFamily="2" charset="-122"/>
                <a:ea typeface="等线 Light" panose="02010600030101010101" pitchFamily="2" charset="-122"/>
                <a:cs typeface="Times New Roman" panose="02020603050405020304" pitchFamily="18" charset="0"/>
              </a:rPr>
              <a:t>风险 </a:t>
            </a:r>
            <a:r>
              <a:rPr lang="zh-CN" altLang="en-US" b="1" kern="100" dirty="0">
                <a:latin typeface="等线 Light" panose="02010600030101010101" pitchFamily="2" charset="-122"/>
                <a:ea typeface="等线 Light" panose="02010600030101010101" pitchFamily="2" charset="-122"/>
                <a:cs typeface="Times New Roman" panose="02020603050405020304" pitchFamily="18" charset="0"/>
              </a:rPr>
              <a:t>（技术风险、项目管理风险、用户需求变更风险、数据安全与隐私风险、法律合规性风险、人员素质风险）</a:t>
            </a:r>
            <a:r>
              <a:rPr lang="zh-CN" altLang="en-US" b="1" kern="100" dirty="0">
                <a:effectLst/>
                <a:latin typeface="等线 Light" panose="02010600030101010101" pitchFamily="2" charset="-122"/>
                <a:ea typeface="等线 Light" panose="02010600030101010101" pitchFamily="2" charset="-122"/>
                <a:cs typeface="Times New Roman" panose="02020603050405020304" pitchFamily="18" charset="0"/>
              </a:rPr>
              <a:t>          </a:t>
            </a:r>
            <a:endParaRPr lang="en-US" altLang="zh-CN" b="1" kern="100" dirty="0">
              <a:effectLst/>
              <a:latin typeface="等线 Light" panose="02010600030101010101" pitchFamily="2" charset="-122"/>
              <a:ea typeface="等线 Light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lnSpc>
                <a:spcPct val="156000"/>
              </a:lnSpc>
              <a:spcBef>
                <a:spcPts val="1400"/>
              </a:spcBef>
              <a:spcAft>
                <a:spcPts val="1450"/>
              </a:spcAft>
            </a:pPr>
            <a:r>
              <a:rPr lang="zh-CN" altLang="en-US" b="1" kern="100" dirty="0">
                <a:latin typeface="等线 Light" panose="02010600030101010101" pitchFamily="2" charset="-122"/>
                <a:ea typeface="等线 Light" panose="02010600030101010101" pitchFamily="2" charset="-122"/>
                <a:cs typeface="Times New Roman" panose="02020603050405020304" pitchFamily="18" charset="0"/>
              </a:rPr>
              <a:t>人力资源（项目管理团队、需求分析与设计团队）</a:t>
            </a:r>
            <a:endParaRPr lang="en-US" altLang="zh-CN" b="1" kern="100" dirty="0">
              <a:latin typeface="等线 Light" panose="02010600030101010101" pitchFamily="2" charset="-122"/>
              <a:ea typeface="等线 Light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lnSpc>
                <a:spcPct val="156000"/>
              </a:lnSpc>
              <a:spcBef>
                <a:spcPts val="1400"/>
              </a:spcBef>
              <a:spcAft>
                <a:spcPts val="1450"/>
              </a:spcAft>
            </a:pPr>
            <a:r>
              <a:rPr lang="zh-CN" altLang="en-US" b="1" kern="100" dirty="0">
                <a:latin typeface="等线 Light" panose="02010600030101010101" pitchFamily="2" charset="-122"/>
                <a:ea typeface="等线 Light" panose="02010600030101010101" pitchFamily="2" charset="-122"/>
                <a:cs typeface="Times New Roman" panose="02020603050405020304" pitchFamily="18" charset="0"/>
              </a:rPr>
              <a:t>采购</a:t>
            </a:r>
            <a:r>
              <a:rPr lang="zh-CN" altLang="en-US" b="1" kern="100" dirty="0">
                <a:effectLst/>
                <a:latin typeface="等线 Light" panose="02010600030101010101" pitchFamily="2" charset="-122"/>
                <a:ea typeface="等线 Light" panose="02010600030101010101" pitchFamily="2" charset="-122"/>
                <a:cs typeface="Times New Roman" panose="02020603050405020304" pitchFamily="18" charset="0"/>
              </a:rPr>
              <a:t>（人力资源成本）</a:t>
            </a:r>
            <a:endParaRPr lang="en-US" altLang="zh-CN" b="1" kern="100" dirty="0">
              <a:effectLst/>
              <a:latin typeface="等线 Light" panose="02010600030101010101" pitchFamily="2" charset="-122"/>
              <a:ea typeface="等线 Light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lnSpc>
                <a:spcPct val="156000"/>
              </a:lnSpc>
              <a:spcBef>
                <a:spcPts val="1400"/>
              </a:spcBef>
              <a:spcAft>
                <a:spcPts val="1450"/>
              </a:spcAft>
            </a:pPr>
            <a:r>
              <a:rPr lang="zh-CN" altLang="en-US" b="1" kern="100" dirty="0">
                <a:latin typeface="等线 Light" panose="02010600030101010101" pitchFamily="2" charset="-122"/>
                <a:ea typeface="等线 Light" panose="02010600030101010101" pitchFamily="2" charset="-122"/>
                <a:cs typeface="Times New Roman" panose="02020603050405020304" pitchFamily="18" charset="0"/>
              </a:rPr>
              <a:t>沟通 （沟通的具体时间、方式）</a:t>
            </a:r>
            <a:endParaRPr lang="en-US" altLang="zh-CN" b="1" kern="100" dirty="0">
              <a:latin typeface="等线 Light" panose="02010600030101010101" pitchFamily="2" charset="-122"/>
              <a:ea typeface="等线 Light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lnSpc>
                <a:spcPct val="156000"/>
              </a:lnSpc>
              <a:spcBef>
                <a:spcPts val="1400"/>
              </a:spcBef>
              <a:spcAft>
                <a:spcPts val="1450"/>
              </a:spcAft>
            </a:pPr>
            <a:r>
              <a:rPr lang="zh-CN" altLang="en-US" b="1" kern="100" dirty="0">
                <a:latin typeface="等线 Light" panose="02010600030101010101" pitchFamily="2" charset="-122"/>
                <a:ea typeface="等线 Light" panose="02010600030101010101" pitchFamily="2" charset="-122"/>
                <a:cs typeface="Times New Roman" panose="02020603050405020304" pitchFamily="18" charset="0"/>
              </a:rPr>
              <a:t>项目范围</a:t>
            </a:r>
            <a:r>
              <a:rPr lang="zh-CN" altLang="en-US" b="1" kern="100" dirty="0">
                <a:effectLst/>
                <a:latin typeface="等线 Light" panose="02010600030101010101" pitchFamily="2" charset="-122"/>
                <a:ea typeface="等线 Light" panose="02010600030101010101" pitchFamily="2" charset="-122"/>
                <a:cs typeface="Times New Roman" panose="02020603050405020304" pitchFamily="18" charset="0"/>
              </a:rPr>
              <a:t>   （</a:t>
            </a:r>
            <a:r>
              <a:rPr lang="zh-CN" altLang="en-US" b="1" kern="100" dirty="0">
                <a:latin typeface="等线 Light" panose="02010600030101010101" pitchFamily="2" charset="-122"/>
                <a:ea typeface="等线 Light" panose="02010600030101010101" pitchFamily="2" charset="-122"/>
                <a:cs typeface="Times New Roman" panose="02020603050405020304" pitchFamily="18" charset="0"/>
              </a:rPr>
              <a:t>项目包含的内容</a:t>
            </a:r>
            <a:r>
              <a:rPr lang="zh-CN" altLang="en-US" b="1" kern="100" dirty="0">
                <a:effectLst/>
                <a:latin typeface="等线 Light" panose="02010600030101010101" pitchFamily="2" charset="-122"/>
                <a:ea typeface="等线 Light" panose="02010600030101010101" pitchFamily="2" charset="-122"/>
                <a:cs typeface="Times New Roman" panose="02020603050405020304" pitchFamily="18" charset="0"/>
              </a:rPr>
              <a:t>）</a:t>
            </a:r>
            <a:endParaRPr lang="en-US" altLang="zh-CN" b="1" kern="100" dirty="0">
              <a:effectLst/>
              <a:latin typeface="等线 Light" panose="02010600030101010101" pitchFamily="2" charset="-122"/>
              <a:ea typeface="等线 Light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lnSpc>
                <a:spcPct val="156000"/>
              </a:lnSpc>
              <a:spcBef>
                <a:spcPts val="1400"/>
              </a:spcBef>
              <a:spcAft>
                <a:spcPts val="1450"/>
              </a:spcAft>
            </a:pPr>
            <a:r>
              <a:rPr lang="zh-CN" altLang="en-US" b="1" kern="100" dirty="0">
                <a:latin typeface="等线 Light" panose="02010600030101010101" pitchFamily="2" charset="-122"/>
                <a:ea typeface="等线 Light" panose="02010600030101010101" pitchFamily="2" charset="-122"/>
                <a:cs typeface="Times New Roman" panose="02020603050405020304" pitchFamily="18" charset="0"/>
              </a:rPr>
              <a:t>时间管理 （项目的进度时间表）</a:t>
            </a:r>
            <a:endParaRPr lang="en-US" altLang="zh-CN" b="1" kern="100" dirty="0">
              <a:latin typeface="等线 Light" panose="02010600030101010101" pitchFamily="2" charset="-122"/>
              <a:ea typeface="等线 Light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lnSpc>
                <a:spcPct val="156000"/>
              </a:lnSpc>
              <a:spcBef>
                <a:spcPts val="1400"/>
              </a:spcBef>
              <a:spcAft>
                <a:spcPts val="1450"/>
              </a:spcAft>
            </a:pPr>
            <a:r>
              <a:rPr lang="zh-CN" altLang="en-US" sz="2000" b="1" kern="100" dirty="0">
                <a:latin typeface="等线 Light" panose="02010600030101010101" pitchFamily="2" charset="-122"/>
                <a:ea typeface="等线 Light" panose="02010600030101010101" pitchFamily="2" charset="-122"/>
                <a:cs typeface="Times New Roman" panose="02020603050405020304" pitchFamily="18" charset="0"/>
              </a:rPr>
              <a:t>项目质量</a:t>
            </a:r>
            <a:r>
              <a:rPr lang="zh-CN" altLang="en-US" sz="2000" b="1" kern="100" dirty="0">
                <a:effectLst/>
                <a:latin typeface="等线 Light" panose="02010600030101010101" pitchFamily="2" charset="-122"/>
                <a:ea typeface="等线 Light" panose="02010600030101010101" pitchFamily="2" charset="-122"/>
                <a:cs typeface="Times New Roman" panose="02020603050405020304" pitchFamily="18" charset="0"/>
              </a:rPr>
              <a:t>（项目质量的评审标准与要求</a:t>
            </a:r>
            <a:r>
              <a:rPr lang="zh-CN" altLang="en-US" sz="2000" b="1" kern="100" dirty="0">
                <a:latin typeface="等线 Light" panose="02010600030101010101" pitchFamily="2" charset="-122"/>
                <a:ea typeface="等线 Light" panose="02010600030101010101" pitchFamily="2" charset="-122"/>
                <a:cs typeface="Times New Roman" panose="02020603050405020304" pitchFamily="18" charset="0"/>
              </a:rPr>
              <a:t>）</a:t>
            </a:r>
            <a:endParaRPr lang="zh-CN" altLang="en-US" sz="20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795058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Shape1">
            <a:extLst>
              <a:ext uri="{FF2B5EF4-FFF2-40B4-BE49-F238E27FC236}">
                <a16:creationId xmlns:a16="http://schemas.microsoft.com/office/drawing/2014/main" id="{48A29A86-F533-9EDA-0E0C-08092EF4956C}"/>
              </a:ext>
            </a:extLst>
          </p:cNvPr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700"/>
            <a:ext cx="12192000" cy="6870700"/>
          </a:xfrm>
          <a:prstGeom prst="rect">
            <a:avLst/>
          </a:prstGeom>
          <a:noFill/>
        </p:spPr>
      </p:pic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0" y="-12065"/>
            <a:ext cx="8168640" cy="68700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Text1"/>
          <p:cNvSpPr txBox="1"/>
          <p:nvPr>
            <p:custDataLst>
              <p:tags r:id="rId3"/>
            </p:custDataLst>
          </p:nvPr>
        </p:nvSpPr>
        <p:spPr>
          <a:xfrm>
            <a:off x="681990" y="2939415"/>
            <a:ext cx="6732905" cy="1791335"/>
          </a:xfrm>
          <a:prstGeom prst="rect">
            <a:avLst/>
          </a:prstGeom>
          <a:noFill/>
        </p:spPr>
        <p:txBody>
          <a:bodyPr wrap="square" rtlCol="0" anchor="t" anchorCtr="0">
            <a:normAutofit/>
          </a:bodyPr>
          <a:lstStyle>
            <a:defPPr>
              <a:defRPr lang="en-US"/>
            </a:defPPr>
            <a:lvl1pPr>
              <a:defRPr sz="11000" b="1" spc="-150">
                <a:solidFill>
                  <a:srgbClr val="8034FF"/>
                </a:solidFill>
                <a:latin typeface="Avenir LT Pro 65 Medium" panose="020B0603020203020204" pitchFamily="34" charset="0"/>
                <a:ea typeface="Inter Medium" panose="020B0502030000000004" pitchFamily="34" charset="0"/>
                <a:cs typeface="Arial" panose="020B0604020202020204" pitchFamily="34" charset="0"/>
              </a:defRPr>
            </a:lvl1pPr>
          </a:lstStyle>
          <a:p>
            <a:pPr algn="l"/>
            <a:r>
              <a:rPr lang="zh-CN" altLang="en-US" sz="6000" spc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字体圈欣意冠黑体" panose="00000500000000000000" charset="-122"/>
                <a:sym typeface="+mn-lt"/>
              </a:rPr>
              <a:t>风险管理</a:t>
            </a:r>
            <a:endParaRPr lang="zh-CN" altLang="en-US" sz="6000" spc="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字体圈欣意冠黑体" panose="00000500000000000000" charset="-122"/>
              <a:sym typeface="+mn-lt"/>
            </a:endParaRPr>
          </a:p>
        </p:txBody>
      </p:sp>
      <p:sp>
        <p:nvSpPr>
          <p:cNvPr id="6" name="Text3"/>
          <p:cNvSpPr txBox="1"/>
          <p:nvPr>
            <p:custDataLst>
              <p:tags r:id="rId4"/>
            </p:custDataLst>
          </p:nvPr>
        </p:nvSpPr>
        <p:spPr>
          <a:xfrm>
            <a:off x="681880" y="1113781"/>
            <a:ext cx="1611989" cy="1452596"/>
          </a:xfrm>
          <a:prstGeom prst="rect">
            <a:avLst/>
          </a:prstGeom>
          <a:noFill/>
        </p:spPr>
        <p:txBody>
          <a:bodyPr wrap="square" rtlCol="0" anchor="ctr">
            <a:normAutofit fontScale="92500"/>
          </a:bodyPr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zh-CN" sz="8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08</a:t>
            </a:r>
            <a:endParaRPr lang="zh-CN" altLang="en-US" sz="8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 flipV="1">
            <a:off x="866060" y="2566377"/>
            <a:ext cx="1062436" cy="1667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4E293B4F-F88D-E147-DD8A-22192359BC5B}"/>
              </a:ext>
            </a:extLst>
          </p:cNvPr>
          <p:cNvGrpSpPr/>
          <p:nvPr/>
        </p:nvGrpSpPr>
        <p:grpSpPr>
          <a:xfrm rot="16200000">
            <a:off x="1351349" y="5354634"/>
            <a:ext cx="253673" cy="1598686"/>
            <a:chOff x="11650379" y="272776"/>
            <a:chExt cx="253673" cy="1598686"/>
          </a:xfrm>
        </p:grpSpPr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9EDAB9EE-FF8F-BBB8-5AE5-256FBA20D847}"/>
                </a:ext>
              </a:extLst>
            </p:cNvPr>
            <p:cNvGrpSpPr/>
            <p:nvPr/>
          </p:nvGrpSpPr>
          <p:grpSpPr>
            <a:xfrm>
              <a:off x="11650379" y="272776"/>
              <a:ext cx="253673" cy="422549"/>
              <a:chOff x="11650379" y="272776"/>
              <a:chExt cx="253673" cy="422549"/>
            </a:xfrm>
          </p:grpSpPr>
          <p:sp>
            <p:nvSpPr>
              <p:cNvPr id="11" name="椭圆 10">
                <a:extLst>
                  <a:ext uri="{FF2B5EF4-FFF2-40B4-BE49-F238E27FC236}">
                    <a16:creationId xmlns:a16="http://schemas.microsoft.com/office/drawing/2014/main" id="{1B29FDBE-14D8-F70C-56BA-4C9B98C32C51}"/>
                  </a:ext>
                </a:extLst>
              </p:cNvPr>
              <p:cNvSpPr/>
              <p:nvPr/>
            </p:nvSpPr>
            <p:spPr>
              <a:xfrm>
                <a:off x="11650379" y="272776"/>
                <a:ext cx="246529" cy="246529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2" name="椭圆 11">
                <a:extLst>
                  <a:ext uri="{FF2B5EF4-FFF2-40B4-BE49-F238E27FC236}">
                    <a16:creationId xmlns:a16="http://schemas.microsoft.com/office/drawing/2014/main" id="{C8448320-19D1-0683-4A3C-F654050B94E3}"/>
                  </a:ext>
                </a:extLst>
              </p:cNvPr>
              <p:cNvSpPr/>
              <p:nvPr/>
            </p:nvSpPr>
            <p:spPr>
              <a:xfrm>
                <a:off x="11657523" y="448796"/>
                <a:ext cx="246529" cy="246529"/>
              </a:xfrm>
              <a:prstGeom prst="ellipse">
                <a:avLst/>
              </a:prstGeom>
              <a:solidFill>
                <a:schemeClr val="tx2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34DB50BC-F508-9589-7826-DF506C8D16EE}"/>
                </a:ext>
              </a:extLst>
            </p:cNvPr>
            <p:cNvCxnSpPr/>
            <p:nvPr/>
          </p:nvCxnSpPr>
          <p:spPr>
            <a:xfrm flipH="1">
              <a:off x="11752966" y="1004231"/>
              <a:ext cx="4840" cy="867231"/>
            </a:xfrm>
            <a:prstGeom prst="line">
              <a:avLst/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96E32E9E-16F6-1286-90B7-CF2AB23E869C}"/>
              </a:ext>
            </a:extLst>
          </p:cNvPr>
          <p:cNvGrpSpPr/>
          <p:nvPr/>
        </p:nvGrpSpPr>
        <p:grpSpPr>
          <a:xfrm>
            <a:off x="11605395" y="461528"/>
            <a:ext cx="213997" cy="502990"/>
            <a:chOff x="11544718" y="249019"/>
            <a:chExt cx="268663" cy="631478"/>
          </a:xfrm>
          <a:solidFill>
            <a:schemeClr val="tx2"/>
          </a:solidFill>
        </p:grpSpPr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BC9FC805-FF25-96AF-E4A4-32D8FEA229F0}"/>
                </a:ext>
              </a:extLst>
            </p:cNvPr>
            <p:cNvSpPr/>
            <p:nvPr/>
          </p:nvSpPr>
          <p:spPr>
            <a:xfrm>
              <a:off x="11544718" y="249019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B5F9074E-619A-734A-E37D-54E05151CD55}"/>
                </a:ext>
              </a:extLst>
            </p:cNvPr>
            <p:cNvSpPr/>
            <p:nvPr/>
          </p:nvSpPr>
          <p:spPr>
            <a:xfrm>
              <a:off x="11709024" y="249019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82DA68C7-F39D-DD4B-4533-F3F2CE865BD5}"/>
                </a:ext>
              </a:extLst>
            </p:cNvPr>
            <p:cNvSpPr/>
            <p:nvPr/>
          </p:nvSpPr>
          <p:spPr>
            <a:xfrm>
              <a:off x="11544718" y="424726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83FDD6DA-C14C-B777-A7E5-B756437BD439}"/>
                </a:ext>
              </a:extLst>
            </p:cNvPr>
            <p:cNvSpPr/>
            <p:nvPr/>
          </p:nvSpPr>
          <p:spPr>
            <a:xfrm>
              <a:off x="11709024" y="424726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067C82EF-6392-CDAD-9973-4F17D89889B8}"/>
                </a:ext>
              </a:extLst>
            </p:cNvPr>
            <p:cNvSpPr/>
            <p:nvPr/>
          </p:nvSpPr>
          <p:spPr>
            <a:xfrm>
              <a:off x="11544718" y="600433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95679D71-4BFF-EBD8-0F3C-B938308F4CA3}"/>
                </a:ext>
              </a:extLst>
            </p:cNvPr>
            <p:cNvSpPr/>
            <p:nvPr/>
          </p:nvSpPr>
          <p:spPr>
            <a:xfrm>
              <a:off x="11709024" y="600433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F8F3E4C1-C04D-D9C2-23AA-CB1226139DE1}"/>
                </a:ext>
              </a:extLst>
            </p:cNvPr>
            <p:cNvSpPr/>
            <p:nvPr/>
          </p:nvSpPr>
          <p:spPr>
            <a:xfrm>
              <a:off x="11544718" y="776140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EFA26E0E-5AF4-35D3-F4B2-79A5625A805B}"/>
                </a:ext>
              </a:extLst>
            </p:cNvPr>
            <p:cNvSpPr/>
            <p:nvPr/>
          </p:nvSpPr>
          <p:spPr>
            <a:xfrm>
              <a:off x="11709024" y="776140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3375138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2"/>
          <p:cNvSpPr txBox="1"/>
          <p:nvPr>
            <p:custDataLst>
              <p:tags r:id="rId2"/>
            </p:custDataLst>
          </p:nvPr>
        </p:nvSpPr>
        <p:spPr>
          <a:xfrm>
            <a:off x="439421" y="230160"/>
            <a:ext cx="11538888" cy="1002071"/>
          </a:xfrm>
          <a:prstGeom prst="rect">
            <a:avLst/>
          </a:prstGeom>
          <a:noFill/>
        </p:spPr>
        <p:txBody>
          <a:bodyPr wrap="square" rtlCol="0" anchor="b" anchorCtr="0">
            <a:normAutofit fontScale="92500"/>
          </a:bodyPr>
          <a:lstStyle/>
          <a:p>
            <a:pPr marL="0" marR="0" lvl="0" algn="r" defTabSz="914400" rtl="0" eaLnBrk="1" fontAlgn="ctr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200" b="1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charset="-122"/>
                <a:sym typeface="思源黑体 CN" panose="020B0500000000000000" pitchFamily="34" charset="-122"/>
              </a:rPr>
              <a:t>超算中心运营管理门户网站：统一在线服务平台，服务全校师生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charset="-122"/>
              <a:sym typeface="思源黑体 CN" panose="020B0500000000000000" pitchFamily="34" charset="-122"/>
            </a:endParaRPr>
          </a:p>
        </p:txBody>
      </p:sp>
      <p:pic>
        <p:nvPicPr>
          <p:cNvPr id="10" name="Shape1">
            <a:extLst>
              <a:ext uri="{FF2B5EF4-FFF2-40B4-BE49-F238E27FC236}">
                <a16:creationId xmlns:a16="http://schemas.microsoft.com/office/drawing/2014/main" id="{979C14C6-0C74-DAD1-0AE9-EBF6AE1BC4F2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95949" y="683591"/>
            <a:ext cx="548640" cy="54864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0F98AB8F-AF08-CEAC-1482-CFAD4DC13D6F}"/>
              </a:ext>
            </a:extLst>
          </p:cNvPr>
          <p:cNvSpPr txBox="1"/>
          <p:nvPr/>
        </p:nvSpPr>
        <p:spPr>
          <a:xfrm>
            <a:off x="439421" y="1361440"/>
            <a:ext cx="11376659" cy="4215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6000"/>
              </a:lnSpc>
              <a:spcBef>
                <a:spcPts val="1400"/>
              </a:spcBef>
              <a:spcAft>
                <a:spcPts val="1450"/>
              </a:spcAft>
            </a:pPr>
            <a:r>
              <a:rPr lang="zh-CN" altLang="en-US" sz="2000" b="1" kern="100" dirty="0">
                <a:effectLst/>
                <a:latin typeface="等线 Light" panose="02010600030101010101" pitchFamily="2" charset="-122"/>
                <a:ea typeface="等线 Light" panose="02010600030101010101" pitchFamily="2" charset="-122"/>
                <a:cs typeface="Times New Roman" panose="02020603050405020304" pitchFamily="18" charset="0"/>
              </a:rPr>
              <a:t>可能存在的风险 </a:t>
            </a:r>
            <a:r>
              <a:rPr lang="zh-CN" altLang="en-US" sz="2000" b="1" kern="100" dirty="0">
                <a:latin typeface="等线 Light" panose="02010600030101010101" pitchFamily="2" charset="-122"/>
                <a:ea typeface="等线 Light" panose="02010600030101010101" pitchFamily="2" charset="-122"/>
                <a:cs typeface="Times New Roman" panose="02020603050405020304" pitchFamily="18" charset="0"/>
              </a:rPr>
              <a:t>（技术、需求、人力资源、时间管理、预算、安全、法律和法规等等）</a:t>
            </a:r>
            <a:endParaRPr lang="en-US" altLang="zh-CN" sz="2000" b="1" kern="100" dirty="0">
              <a:effectLst/>
              <a:latin typeface="等线 Light" panose="02010600030101010101" pitchFamily="2" charset="-122"/>
              <a:ea typeface="等线 Light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lnSpc>
                <a:spcPct val="156000"/>
              </a:lnSpc>
              <a:spcBef>
                <a:spcPts val="1400"/>
              </a:spcBef>
              <a:spcAft>
                <a:spcPts val="1450"/>
              </a:spcAft>
            </a:pPr>
            <a:r>
              <a:rPr lang="zh-CN" altLang="en-US" sz="2000" b="1" kern="100" dirty="0">
                <a:effectLst/>
                <a:latin typeface="等线 Light" panose="02010600030101010101" pitchFamily="2" charset="-122"/>
                <a:ea typeface="等线 Light" panose="02010600030101010101" pitchFamily="2" charset="-122"/>
                <a:cs typeface="Times New Roman" panose="02020603050405020304" pitchFamily="18" charset="0"/>
              </a:rPr>
              <a:t>风险评估  （我们对这些风险进行了评估，具体参考对应的文档）</a:t>
            </a:r>
            <a:endParaRPr lang="en-US" altLang="zh-CN" sz="2000" b="1" kern="100" dirty="0">
              <a:effectLst/>
              <a:latin typeface="等线 Light" panose="02010600030101010101" pitchFamily="2" charset="-122"/>
              <a:ea typeface="等线 Light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lnSpc>
                <a:spcPct val="156000"/>
              </a:lnSpc>
              <a:spcBef>
                <a:spcPts val="1400"/>
              </a:spcBef>
              <a:spcAft>
                <a:spcPts val="1450"/>
              </a:spcAft>
            </a:pPr>
            <a:r>
              <a:rPr lang="zh-CN" altLang="en-US" sz="2000" b="1" kern="100" dirty="0">
                <a:latin typeface="等线 Light" panose="02010600030101010101" pitchFamily="2" charset="-122"/>
                <a:ea typeface="等线 Light" panose="02010600030101010101" pitchFamily="2" charset="-122"/>
                <a:cs typeface="Times New Roman" panose="02020603050405020304" pitchFamily="18" charset="0"/>
              </a:rPr>
              <a:t>风险的应对计划 （我们也制定了相关的计划，具体内容文档中都有写）</a:t>
            </a:r>
            <a:endParaRPr lang="en-US" altLang="zh-CN" sz="2000" b="1" kern="100" dirty="0">
              <a:latin typeface="等线 Light" panose="02010600030101010101" pitchFamily="2" charset="-122"/>
              <a:ea typeface="等线 Light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zh-CN" altLang="en-US" sz="2000" b="1" kern="100" dirty="0">
                <a:effectLst/>
                <a:latin typeface="等线 Light" panose="02010600030101010101" pitchFamily="2" charset="-122"/>
                <a:ea typeface="等线 Light" panose="02010600030101010101" pitchFamily="2" charset="-122"/>
                <a:cs typeface="Times New Roman" panose="02020603050405020304" pitchFamily="18" charset="0"/>
              </a:rPr>
              <a:t>风险的管控</a:t>
            </a:r>
            <a:r>
              <a:rPr lang="en-US" altLang="zh-CN" sz="2000" b="1" kern="100" dirty="0">
                <a:effectLst/>
                <a:latin typeface="等线 Light" panose="02010600030101010101" pitchFamily="2" charset="-122"/>
                <a:ea typeface="等线 Light" panose="02010600030101010101" pitchFamily="2" charset="-122"/>
                <a:cs typeface="Times New Roman" panose="02020603050405020304" pitchFamily="18" charset="0"/>
              </a:rPr>
              <a:t>	</a:t>
            </a:r>
            <a:r>
              <a:rPr lang="zh-CN" altLang="en-US" sz="2000" b="1" kern="100" dirty="0">
                <a:effectLst/>
                <a:latin typeface="等线 Light" panose="02010600030101010101" pitchFamily="2" charset="-122"/>
                <a:ea typeface="等线 Light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定期更新风险登记册：记录所有风险的状态，包括识别、分析、应对和管控的结果。</a:t>
            </a:r>
          </a:p>
          <a:p>
            <a:pPr algn="just"/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风险管理会议：定期召开风险管理会议，讨论风险管控的进展和效果。</a:t>
            </a:r>
          </a:p>
          <a:p>
            <a:pPr algn="just"/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风险通报机制：建立风险通报机制，确保关键风险信息及时传达给所有相关方。</a:t>
            </a:r>
          </a:p>
          <a:p>
            <a:pPr algn="just"/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风险管理培训：对项目团队进行风险管理培训，提高团队的风险意识和管理能力。</a:t>
            </a:r>
          </a:p>
          <a:p>
            <a:pPr algn="just">
              <a:lnSpc>
                <a:spcPct val="156000"/>
              </a:lnSpc>
              <a:spcBef>
                <a:spcPts val="1400"/>
              </a:spcBef>
              <a:spcAft>
                <a:spcPts val="1450"/>
              </a:spcAft>
            </a:pPr>
            <a:r>
              <a:rPr lang="zh-CN" altLang="en-US" sz="2000" b="1" kern="100" dirty="0">
                <a:effectLst/>
                <a:latin typeface="等线 Light" panose="02010600030101010101" pitchFamily="2" charset="-122"/>
                <a:ea typeface="等线 Light" panose="02010600030101010101" pitchFamily="2" charset="-122"/>
                <a:cs typeface="Times New Roman" panose="02020603050405020304" pitchFamily="18" charset="0"/>
              </a:rPr>
              <a:t>）</a:t>
            </a:r>
            <a:endParaRPr lang="zh-CN" altLang="en-US" sz="20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453301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Shape1">
            <a:extLst>
              <a:ext uri="{FF2B5EF4-FFF2-40B4-BE49-F238E27FC236}">
                <a16:creationId xmlns:a16="http://schemas.microsoft.com/office/drawing/2014/main" id="{48A29A86-F533-9EDA-0E0C-08092EF4956C}"/>
              </a:ext>
            </a:extLst>
          </p:cNvPr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700"/>
            <a:ext cx="12192000" cy="6870700"/>
          </a:xfrm>
          <a:prstGeom prst="rect">
            <a:avLst/>
          </a:prstGeom>
          <a:noFill/>
        </p:spPr>
      </p:pic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0" y="-12065"/>
            <a:ext cx="8168640" cy="68700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Text1"/>
          <p:cNvSpPr txBox="1"/>
          <p:nvPr>
            <p:custDataLst>
              <p:tags r:id="rId3"/>
            </p:custDataLst>
          </p:nvPr>
        </p:nvSpPr>
        <p:spPr>
          <a:xfrm>
            <a:off x="681990" y="2939415"/>
            <a:ext cx="6732905" cy="1791335"/>
          </a:xfrm>
          <a:prstGeom prst="rect">
            <a:avLst/>
          </a:prstGeom>
          <a:noFill/>
        </p:spPr>
        <p:txBody>
          <a:bodyPr wrap="square" rtlCol="0" anchor="t" anchorCtr="0">
            <a:normAutofit/>
          </a:bodyPr>
          <a:lstStyle>
            <a:defPPr>
              <a:defRPr lang="en-US"/>
            </a:defPPr>
            <a:lvl1pPr>
              <a:defRPr sz="11000" b="1" spc="-150">
                <a:solidFill>
                  <a:srgbClr val="8034FF"/>
                </a:solidFill>
                <a:latin typeface="Avenir LT Pro 65 Medium" panose="020B0603020203020204" pitchFamily="34" charset="0"/>
                <a:ea typeface="Inter Medium" panose="020B0502030000000004" pitchFamily="34" charset="0"/>
                <a:cs typeface="Arial" panose="020B0604020202020204" pitchFamily="34" charset="0"/>
              </a:defRPr>
            </a:lvl1pPr>
          </a:lstStyle>
          <a:p>
            <a:pPr algn="l"/>
            <a:r>
              <a:rPr lang="zh-CN" altLang="en-US" sz="6000" spc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字体圈欣意冠黑体" panose="00000500000000000000" charset="-122"/>
                <a:sym typeface="+mn-lt"/>
              </a:rPr>
              <a:t>预算说明</a:t>
            </a:r>
            <a:endParaRPr lang="zh-CN" altLang="en-US" sz="6000" spc="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字体圈欣意冠黑体" panose="00000500000000000000" charset="-122"/>
              <a:sym typeface="+mn-lt"/>
            </a:endParaRPr>
          </a:p>
        </p:txBody>
      </p:sp>
      <p:sp>
        <p:nvSpPr>
          <p:cNvPr id="6" name="Text3"/>
          <p:cNvSpPr txBox="1"/>
          <p:nvPr>
            <p:custDataLst>
              <p:tags r:id="rId4"/>
            </p:custDataLst>
          </p:nvPr>
        </p:nvSpPr>
        <p:spPr>
          <a:xfrm>
            <a:off x="681880" y="1113781"/>
            <a:ext cx="1611989" cy="1452596"/>
          </a:xfrm>
          <a:prstGeom prst="rect">
            <a:avLst/>
          </a:prstGeom>
          <a:noFill/>
        </p:spPr>
        <p:txBody>
          <a:bodyPr wrap="square" rtlCol="0" anchor="ctr">
            <a:normAutofit fontScale="92500"/>
          </a:bodyPr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zh-CN" sz="8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09</a:t>
            </a:r>
            <a:endParaRPr lang="zh-CN" altLang="en-US" sz="8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 flipV="1">
            <a:off x="866060" y="2566377"/>
            <a:ext cx="1062436" cy="1667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4E293B4F-F88D-E147-DD8A-22192359BC5B}"/>
              </a:ext>
            </a:extLst>
          </p:cNvPr>
          <p:cNvGrpSpPr/>
          <p:nvPr/>
        </p:nvGrpSpPr>
        <p:grpSpPr>
          <a:xfrm rot="16200000">
            <a:off x="1351349" y="5354634"/>
            <a:ext cx="253673" cy="1598686"/>
            <a:chOff x="11650379" y="272776"/>
            <a:chExt cx="253673" cy="1598686"/>
          </a:xfrm>
        </p:grpSpPr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9EDAB9EE-FF8F-BBB8-5AE5-256FBA20D847}"/>
                </a:ext>
              </a:extLst>
            </p:cNvPr>
            <p:cNvGrpSpPr/>
            <p:nvPr/>
          </p:nvGrpSpPr>
          <p:grpSpPr>
            <a:xfrm>
              <a:off x="11650379" y="272776"/>
              <a:ext cx="253673" cy="422549"/>
              <a:chOff x="11650379" y="272776"/>
              <a:chExt cx="253673" cy="422549"/>
            </a:xfrm>
          </p:grpSpPr>
          <p:sp>
            <p:nvSpPr>
              <p:cNvPr id="11" name="椭圆 10">
                <a:extLst>
                  <a:ext uri="{FF2B5EF4-FFF2-40B4-BE49-F238E27FC236}">
                    <a16:creationId xmlns:a16="http://schemas.microsoft.com/office/drawing/2014/main" id="{1B29FDBE-14D8-F70C-56BA-4C9B98C32C51}"/>
                  </a:ext>
                </a:extLst>
              </p:cNvPr>
              <p:cNvSpPr/>
              <p:nvPr/>
            </p:nvSpPr>
            <p:spPr>
              <a:xfrm>
                <a:off x="11650379" y="272776"/>
                <a:ext cx="246529" cy="246529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2" name="椭圆 11">
                <a:extLst>
                  <a:ext uri="{FF2B5EF4-FFF2-40B4-BE49-F238E27FC236}">
                    <a16:creationId xmlns:a16="http://schemas.microsoft.com/office/drawing/2014/main" id="{C8448320-19D1-0683-4A3C-F654050B94E3}"/>
                  </a:ext>
                </a:extLst>
              </p:cNvPr>
              <p:cNvSpPr/>
              <p:nvPr/>
            </p:nvSpPr>
            <p:spPr>
              <a:xfrm>
                <a:off x="11657523" y="448796"/>
                <a:ext cx="246529" cy="246529"/>
              </a:xfrm>
              <a:prstGeom prst="ellipse">
                <a:avLst/>
              </a:prstGeom>
              <a:solidFill>
                <a:schemeClr val="tx2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34DB50BC-F508-9589-7826-DF506C8D16EE}"/>
                </a:ext>
              </a:extLst>
            </p:cNvPr>
            <p:cNvCxnSpPr/>
            <p:nvPr/>
          </p:nvCxnSpPr>
          <p:spPr>
            <a:xfrm flipH="1">
              <a:off x="11752966" y="1004231"/>
              <a:ext cx="4840" cy="867231"/>
            </a:xfrm>
            <a:prstGeom prst="line">
              <a:avLst/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96E32E9E-16F6-1286-90B7-CF2AB23E869C}"/>
              </a:ext>
            </a:extLst>
          </p:cNvPr>
          <p:cNvGrpSpPr/>
          <p:nvPr/>
        </p:nvGrpSpPr>
        <p:grpSpPr>
          <a:xfrm>
            <a:off x="11605395" y="461528"/>
            <a:ext cx="213997" cy="502990"/>
            <a:chOff x="11544718" y="249019"/>
            <a:chExt cx="268663" cy="631478"/>
          </a:xfrm>
          <a:solidFill>
            <a:schemeClr val="tx2"/>
          </a:solidFill>
        </p:grpSpPr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BC9FC805-FF25-96AF-E4A4-32D8FEA229F0}"/>
                </a:ext>
              </a:extLst>
            </p:cNvPr>
            <p:cNvSpPr/>
            <p:nvPr/>
          </p:nvSpPr>
          <p:spPr>
            <a:xfrm>
              <a:off x="11544718" y="249019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B5F9074E-619A-734A-E37D-54E05151CD55}"/>
                </a:ext>
              </a:extLst>
            </p:cNvPr>
            <p:cNvSpPr/>
            <p:nvPr/>
          </p:nvSpPr>
          <p:spPr>
            <a:xfrm>
              <a:off x="11709024" y="249019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82DA68C7-F39D-DD4B-4533-F3F2CE865BD5}"/>
                </a:ext>
              </a:extLst>
            </p:cNvPr>
            <p:cNvSpPr/>
            <p:nvPr/>
          </p:nvSpPr>
          <p:spPr>
            <a:xfrm>
              <a:off x="11544718" y="424726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83FDD6DA-C14C-B777-A7E5-B756437BD439}"/>
                </a:ext>
              </a:extLst>
            </p:cNvPr>
            <p:cNvSpPr/>
            <p:nvPr/>
          </p:nvSpPr>
          <p:spPr>
            <a:xfrm>
              <a:off x="11709024" y="424726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067C82EF-6392-CDAD-9973-4F17D89889B8}"/>
                </a:ext>
              </a:extLst>
            </p:cNvPr>
            <p:cNvSpPr/>
            <p:nvPr/>
          </p:nvSpPr>
          <p:spPr>
            <a:xfrm>
              <a:off x="11544718" y="600433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95679D71-4BFF-EBD8-0F3C-B938308F4CA3}"/>
                </a:ext>
              </a:extLst>
            </p:cNvPr>
            <p:cNvSpPr/>
            <p:nvPr/>
          </p:nvSpPr>
          <p:spPr>
            <a:xfrm>
              <a:off x="11709024" y="600433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F8F3E4C1-C04D-D9C2-23AA-CB1226139DE1}"/>
                </a:ext>
              </a:extLst>
            </p:cNvPr>
            <p:cNvSpPr/>
            <p:nvPr/>
          </p:nvSpPr>
          <p:spPr>
            <a:xfrm>
              <a:off x="11544718" y="776140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EFA26E0E-5AF4-35D3-F4B2-79A5625A805B}"/>
                </a:ext>
              </a:extLst>
            </p:cNvPr>
            <p:cNvSpPr/>
            <p:nvPr/>
          </p:nvSpPr>
          <p:spPr>
            <a:xfrm>
              <a:off x="11709024" y="776140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5084162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2"/>
          <p:cNvSpPr txBox="1"/>
          <p:nvPr>
            <p:custDataLst>
              <p:tags r:id="rId2"/>
            </p:custDataLst>
          </p:nvPr>
        </p:nvSpPr>
        <p:spPr>
          <a:xfrm>
            <a:off x="439421" y="230160"/>
            <a:ext cx="11538888" cy="1002071"/>
          </a:xfrm>
          <a:prstGeom prst="rect">
            <a:avLst/>
          </a:prstGeom>
          <a:noFill/>
        </p:spPr>
        <p:txBody>
          <a:bodyPr wrap="square" rtlCol="0" anchor="b" anchorCtr="0">
            <a:normAutofit fontScale="92500"/>
          </a:bodyPr>
          <a:lstStyle/>
          <a:p>
            <a:pPr marL="0" marR="0" lvl="0" algn="r" defTabSz="914400" rtl="0" eaLnBrk="1" fontAlgn="ctr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200" b="1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charset="-122"/>
                <a:sym typeface="思源黑体 CN" panose="020B0500000000000000" pitchFamily="34" charset="-122"/>
              </a:rPr>
              <a:t>超算中心运营管理门户网站：统一在线服务平台，服务全校师生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charset="-122"/>
              <a:sym typeface="思源黑体 CN" panose="020B0500000000000000" pitchFamily="34" charset="-122"/>
            </a:endParaRPr>
          </a:p>
        </p:txBody>
      </p:sp>
      <p:pic>
        <p:nvPicPr>
          <p:cNvPr id="10" name="Shape1">
            <a:extLst>
              <a:ext uri="{FF2B5EF4-FFF2-40B4-BE49-F238E27FC236}">
                <a16:creationId xmlns:a16="http://schemas.microsoft.com/office/drawing/2014/main" id="{979C14C6-0C74-DAD1-0AE9-EBF6AE1BC4F2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95949" y="683591"/>
            <a:ext cx="548640" cy="54864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0F98AB8F-AF08-CEAC-1482-CFAD4DC13D6F}"/>
              </a:ext>
            </a:extLst>
          </p:cNvPr>
          <p:cNvSpPr txBox="1"/>
          <p:nvPr/>
        </p:nvSpPr>
        <p:spPr>
          <a:xfrm>
            <a:off x="439421" y="1361440"/>
            <a:ext cx="11376659" cy="520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6000"/>
              </a:lnSpc>
              <a:spcBef>
                <a:spcPts val="1400"/>
              </a:spcBef>
              <a:spcAft>
                <a:spcPts val="1450"/>
              </a:spcAft>
            </a:pPr>
            <a:r>
              <a:rPr lang="en-US" altLang="zh-CN" sz="2000" b="1" kern="100" dirty="0">
                <a:effectLst/>
                <a:latin typeface="等线 Light" panose="02010600030101010101" pitchFamily="2" charset="-122"/>
                <a:ea typeface="等线 Light" panose="02010600030101010101" pitchFamily="2" charset="-122"/>
                <a:cs typeface="Times New Roman" panose="02020603050405020304" pitchFamily="18" charset="0"/>
              </a:rPr>
              <a:t>	</a:t>
            </a:r>
            <a:endParaRPr lang="zh-CN" altLang="en-US" sz="2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5B9F139-CA7B-E0A1-5294-CF5B37E58CDE}"/>
              </a:ext>
            </a:extLst>
          </p:cNvPr>
          <p:cNvSpPr txBox="1"/>
          <p:nvPr/>
        </p:nvSpPr>
        <p:spPr>
          <a:xfrm>
            <a:off x="595949" y="1574800"/>
            <a:ext cx="10925491" cy="44848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just">
              <a:lnSpc>
                <a:spcPct val="173000"/>
              </a:lnSpc>
              <a:spcBef>
                <a:spcPts val="1300"/>
              </a:spcBef>
              <a:spcAft>
                <a:spcPts val="1300"/>
              </a:spcAft>
            </a:pPr>
            <a:r>
              <a:rPr lang="zh-CN" altLang="zh-CN" sz="2000" b="1" kern="100" dirty="0">
                <a:effectLst/>
                <a:latin typeface="Times New Roman" panose="02020603050405020304" pitchFamily="18" charset="0"/>
                <a:ea typeface="等线 Light" panose="02010600030101010101" pitchFamily="2" charset="-122"/>
                <a:cs typeface="Times New Roman" panose="02020603050405020304" pitchFamily="18" charset="0"/>
              </a:rPr>
              <a:t>预算组成</a:t>
            </a:r>
            <a:endParaRPr lang="zh-CN" altLang="zh-CN" sz="2000" b="1" kern="100" dirty="0">
              <a:effectLst/>
              <a:latin typeface="等线 Light" panose="02010600030101010101" pitchFamily="2" charset="-122"/>
              <a:ea typeface="等线 Light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dirty="0"/>
              <a:t>人工成本（工资）</a:t>
            </a:r>
            <a:endParaRPr lang="en-US" altLang="zh-CN" dirty="0"/>
          </a:p>
          <a:p>
            <a:endParaRPr lang="en-US" altLang="zh-CN" sz="2000" b="1" kern="100" dirty="0">
              <a:effectLst/>
              <a:latin typeface="Times New Roman" panose="02020603050405020304" pitchFamily="18" charset="0"/>
              <a:ea typeface="等线 Light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2000" b="1" kern="100" dirty="0">
                <a:effectLst/>
                <a:latin typeface="Times New Roman" panose="02020603050405020304" pitchFamily="18" charset="0"/>
                <a:ea typeface="等线 Light" panose="02010600030101010101" pitchFamily="2" charset="-122"/>
                <a:cs typeface="Times New Roman" panose="02020603050405020304" pitchFamily="18" charset="0"/>
              </a:rPr>
              <a:t>       </a:t>
            </a:r>
            <a:r>
              <a:rPr lang="zh-CN" altLang="zh-CN" sz="2000" b="1" kern="100" dirty="0">
                <a:effectLst/>
                <a:latin typeface="Times New Roman" panose="02020603050405020304" pitchFamily="18" charset="0"/>
                <a:ea typeface="等线 Light" panose="02010600030101010101" pitchFamily="2" charset="-122"/>
                <a:cs typeface="Times New Roman" panose="02020603050405020304" pitchFamily="18" charset="0"/>
              </a:rPr>
              <a:t>预算</a:t>
            </a:r>
            <a:r>
              <a:rPr lang="zh-CN" altLang="en-US" sz="2000" b="1" kern="100" dirty="0">
                <a:effectLst/>
                <a:latin typeface="Times New Roman" panose="02020603050405020304" pitchFamily="18" charset="0"/>
                <a:ea typeface="等线 Light" panose="02010600030101010101" pitchFamily="2" charset="-122"/>
                <a:cs typeface="Times New Roman" panose="02020603050405020304" pitchFamily="18" charset="0"/>
              </a:rPr>
              <a:t>预估</a:t>
            </a:r>
            <a:endParaRPr lang="en-US" altLang="zh-CN" sz="2000" b="1" kern="100" dirty="0">
              <a:effectLst/>
              <a:latin typeface="Times New Roman" panose="02020603050405020304" pitchFamily="18" charset="0"/>
              <a:ea typeface="等线 Light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罗骏辉：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77*21.75*12030=42588.96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陆宇涵：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17/21.75*12030=9402.76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卢晨阳：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18/21.75*12030=9955.86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周帅：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15/21.75*12030=8296.55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周驰原：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22/21.5*12030=12168.28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总计：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82412.41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注：这里预估工时是按甘特图中每个人任务的时间总天数来计算的，但实际上可能每天工作不一定能到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8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小时所以还需要折算，一切要按照登记工时为准。</a:t>
            </a:r>
          </a:p>
          <a:p>
            <a:endParaRPr lang="zh-CN" altLang="zh-CN" sz="2000" b="1" kern="100" dirty="0">
              <a:effectLst/>
              <a:latin typeface="等线 Light" panose="02010600030101010101" pitchFamily="2" charset="-122"/>
              <a:ea typeface="等线 Light" panose="02010600030101010101" pitchFamily="2" charset="-122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524475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Shape1">
            <a:extLst>
              <a:ext uri="{FF2B5EF4-FFF2-40B4-BE49-F238E27FC236}">
                <a16:creationId xmlns:a16="http://schemas.microsoft.com/office/drawing/2014/main" id="{48A29A86-F533-9EDA-0E0C-08092EF4956C}"/>
              </a:ext>
            </a:extLst>
          </p:cNvPr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700"/>
            <a:ext cx="12192000" cy="6870700"/>
          </a:xfrm>
          <a:prstGeom prst="rect">
            <a:avLst/>
          </a:prstGeom>
          <a:noFill/>
        </p:spPr>
      </p:pic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0" y="-12065"/>
            <a:ext cx="8168640" cy="68700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Text1"/>
          <p:cNvSpPr txBox="1"/>
          <p:nvPr>
            <p:custDataLst>
              <p:tags r:id="rId3"/>
            </p:custDataLst>
          </p:nvPr>
        </p:nvSpPr>
        <p:spPr>
          <a:xfrm>
            <a:off x="681990" y="2939415"/>
            <a:ext cx="6732905" cy="1791335"/>
          </a:xfrm>
          <a:prstGeom prst="rect">
            <a:avLst/>
          </a:prstGeom>
          <a:noFill/>
        </p:spPr>
        <p:txBody>
          <a:bodyPr wrap="square" rtlCol="0" anchor="t" anchorCtr="0">
            <a:normAutofit lnSpcReduction="10000"/>
          </a:bodyPr>
          <a:lstStyle>
            <a:defPPr>
              <a:defRPr lang="en-US"/>
            </a:defPPr>
            <a:lvl1pPr>
              <a:defRPr sz="11000" b="1" spc="-150">
                <a:solidFill>
                  <a:srgbClr val="8034FF"/>
                </a:solidFill>
                <a:latin typeface="Avenir LT Pro 65 Medium" panose="020B0603020203020204" pitchFamily="34" charset="0"/>
                <a:ea typeface="Inter Medium" panose="020B0502030000000004" pitchFamily="34" charset="0"/>
                <a:cs typeface="Arial" panose="020B0604020202020204" pitchFamily="34" charset="0"/>
              </a:defRPr>
            </a:lvl1pPr>
          </a:lstStyle>
          <a:p>
            <a:pPr algn="l"/>
            <a:r>
              <a:rPr lang="zh-CN" altLang="en-US" sz="6000" spc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字体圈欣意冠黑体" panose="00000500000000000000" charset="-122"/>
                <a:sym typeface="+mn-lt"/>
              </a:rPr>
              <a:t>需求变更及跟踪管理</a:t>
            </a:r>
            <a:endParaRPr lang="zh-CN" altLang="en-US" sz="6000" spc="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字体圈欣意冠黑体" panose="00000500000000000000" charset="-122"/>
              <a:sym typeface="+mn-lt"/>
            </a:endParaRPr>
          </a:p>
        </p:txBody>
      </p:sp>
      <p:sp>
        <p:nvSpPr>
          <p:cNvPr id="6" name="Text3"/>
          <p:cNvSpPr txBox="1"/>
          <p:nvPr>
            <p:custDataLst>
              <p:tags r:id="rId4"/>
            </p:custDataLst>
          </p:nvPr>
        </p:nvSpPr>
        <p:spPr>
          <a:xfrm>
            <a:off x="681880" y="1113781"/>
            <a:ext cx="1611989" cy="1452596"/>
          </a:xfrm>
          <a:prstGeom prst="rect">
            <a:avLst/>
          </a:prstGeom>
          <a:noFill/>
        </p:spPr>
        <p:txBody>
          <a:bodyPr wrap="square" rtlCol="0" anchor="ctr">
            <a:normAutofit fontScale="92500"/>
          </a:bodyPr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zh-CN" sz="8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endParaRPr lang="zh-CN" altLang="en-US" sz="8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 flipV="1">
            <a:off x="866060" y="2566377"/>
            <a:ext cx="1062436" cy="1667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4E293B4F-F88D-E147-DD8A-22192359BC5B}"/>
              </a:ext>
            </a:extLst>
          </p:cNvPr>
          <p:cNvGrpSpPr/>
          <p:nvPr/>
        </p:nvGrpSpPr>
        <p:grpSpPr>
          <a:xfrm rot="16200000">
            <a:off x="1351349" y="5354634"/>
            <a:ext cx="253673" cy="1598686"/>
            <a:chOff x="11650379" y="272776"/>
            <a:chExt cx="253673" cy="1598686"/>
          </a:xfrm>
        </p:grpSpPr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9EDAB9EE-FF8F-BBB8-5AE5-256FBA20D847}"/>
                </a:ext>
              </a:extLst>
            </p:cNvPr>
            <p:cNvGrpSpPr/>
            <p:nvPr/>
          </p:nvGrpSpPr>
          <p:grpSpPr>
            <a:xfrm>
              <a:off x="11650379" y="272776"/>
              <a:ext cx="253673" cy="422549"/>
              <a:chOff x="11650379" y="272776"/>
              <a:chExt cx="253673" cy="422549"/>
            </a:xfrm>
          </p:grpSpPr>
          <p:sp>
            <p:nvSpPr>
              <p:cNvPr id="11" name="椭圆 10">
                <a:extLst>
                  <a:ext uri="{FF2B5EF4-FFF2-40B4-BE49-F238E27FC236}">
                    <a16:creationId xmlns:a16="http://schemas.microsoft.com/office/drawing/2014/main" id="{1B29FDBE-14D8-F70C-56BA-4C9B98C32C51}"/>
                  </a:ext>
                </a:extLst>
              </p:cNvPr>
              <p:cNvSpPr/>
              <p:nvPr/>
            </p:nvSpPr>
            <p:spPr>
              <a:xfrm>
                <a:off x="11650379" y="272776"/>
                <a:ext cx="246529" cy="246529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2" name="椭圆 11">
                <a:extLst>
                  <a:ext uri="{FF2B5EF4-FFF2-40B4-BE49-F238E27FC236}">
                    <a16:creationId xmlns:a16="http://schemas.microsoft.com/office/drawing/2014/main" id="{C8448320-19D1-0683-4A3C-F654050B94E3}"/>
                  </a:ext>
                </a:extLst>
              </p:cNvPr>
              <p:cNvSpPr/>
              <p:nvPr/>
            </p:nvSpPr>
            <p:spPr>
              <a:xfrm>
                <a:off x="11657523" y="448796"/>
                <a:ext cx="246529" cy="246529"/>
              </a:xfrm>
              <a:prstGeom prst="ellipse">
                <a:avLst/>
              </a:prstGeom>
              <a:solidFill>
                <a:schemeClr val="tx2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34DB50BC-F508-9589-7826-DF506C8D16EE}"/>
                </a:ext>
              </a:extLst>
            </p:cNvPr>
            <p:cNvCxnSpPr/>
            <p:nvPr/>
          </p:nvCxnSpPr>
          <p:spPr>
            <a:xfrm flipH="1">
              <a:off x="11752966" y="1004231"/>
              <a:ext cx="4840" cy="867231"/>
            </a:xfrm>
            <a:prstGeom prst="line">
              <a:avLst/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96E32E9E-16F6-1286-90B7-CF2AB23E869C}"/>
              </a:ext>
            </a:extLst>
          </p:cNvPr>
          <p:cNvGrpSpPr/>
          <p:nvPr/>
        </p:nvGrpSpPr>
        <p:grpSpPr>
          <a:xfrm>
            <a:off x="11605395" y="461528"/>
            <a:ext cx="213997" cy="502990"/>
            <a:chOff x="11544718" y="249019"/>
            <a:chExt cx="268663" cy="631478"/>
          </a:xfrm>
          <a:solidFill>
            <a:schemeClr val="tx2"/>
          </a:solidFill>
        </p:grpSpPr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BC9FC805-FF25-96AF-E4A4-32D8FEA229F0}"/>
                </a:ext>
              </a:extLst>
            </p:cNvPr>
            <p:cNvSpPr/>
            <p:nvPr/>
          </p:nvSpPr>
          <p:spPr>
            <a:xfrm>
              <a:off x="11544718" y="249019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B5F9074E-619A-734A-E37D-54E05151CD55}"/>
                </a:ext>
              </a:extLst>
            </p:cNvPr>
            <p:cNvSpPr/>
            <p:nvPr/>
          </p:nvSpPr>
          <p:spPr>
            <a:xfrm>
              <a:off x="11709024" y="249019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82DA68C7-F39D-DD4B-4533-F3F2CE865BD5}"/>
                </a:ext>
              </a:extLst>
            </p:cNvPr>
            <p:cNvSpPr/>
            <p:nvPr/>
          </p:nvSpPr>
          <p:spPr>
            <a:xfrm>
              <a:off x="11544718" y="424726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83FDD6DA-C14C-B777-A7E5-B756437BD439}"/>
                </a:ext>
              </a:extLst>
            </p:cNvPr>
            <p:cNvSpPr/>
            <p:nvPr/>
          </p:nvSpPr>
          <p:spPr>
            <a:xfrm>
              <a:off x="11709024" y="424726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067C82EF-6392-CDAD-9973-4F17D89889B8}"/>
                </a:ext>
              </a:extLst>
            </p:cNvPr>
            <p:cNvSpPr/>
            <p:nvPr/>
          </p:nvSpPr>
          <p:spPr>
            <a:xfrm>
              <a:off x="11544718" y="600433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95679D71-4BFF-EBD8-0F3C-B938308F4CA3}"/>
                </a:ext>
              </a:extLst>
            </p:cNvPr>
            <p:cNvSpPr/>
            <p:nvPr/>
          </p:nvSpPr>
          <p:spPr>
            <a:xfrm>
              <a:off x="11709024" y="600433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F8F3E4C1-C04D-D9C2-23AA-CB1226139DE1}"/>
                </a:ext>
              </a:extLst>
            </p:cNvPr>
            <p:cNvSpPr/>
            <p:nvPr/>
          </p:nvSpPr>
          <p:spPr>
            <a:xfrm>
              <a:off x="11544718" y="776140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EFA26E0E-5AF4-35D3-F4B2-79A5625A805B}"/>
                </a:ext>
              </a:extLst>
            </p:cNvPr>
            <p:cNvSpPr/>
            <p:nvPr/>
          </p:nvSpPr>
          <p:spPr>
            <a:xfrm>
              <a:off x="11709024" y="776140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5550107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2"/>
          <p:cNvSpPr txBox="1"/>
          <p:nvPr>
            <p:custDataLst>
              <p:tags r:id="rId2"/>
            </p:custDataLst>
          </p:nvPr>
        </p:nvSpPr>
        <p:spPr>
          <a:xfrm>
            <a:off x="439421" y="230160"/>
            <a:ext cx="11538888" cy="1002071"/>
          </a:xfrm>
          <a:prstGeom prst="rect">
            <a:avLst/>
          </a:prstGeom>
          <a:noFill/>
        </p:spPr>
        <p:txBody>
          <a:bodyPr wrap="square" rtlCol="0" anchor="b" anchorCtr="0">
            <a:normAutofit fontScale="92500"/>
          </a:bodyPr>
          <a:lstStyle/>
          <a:p>
            <a:pPr marL="0" marR="0" lvl="0" algn="r" defTabSz="914400" rtl="0" eaLnBrk="1" fontAlgn="ctr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200" b="1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charset="-122"/>
                <a:sym typeface="思源黑体 CN" panose="020B0500000000000000" pitchFamily="34" charset="-122"/>
              </a:rPr>
              <a:t>超算中心运营管理门户网站：统一在线服务平台，服务全校师生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charset="-122"/>
              <a:sym typeface="思源黑体 CN" panose="020B0500000000000000" pitchFamily="34" charset="-122"/>
            </a:endParaRPr>
          </a:p>
        </p:txBody>
      </p:sp>
      <p:pic>
        <p:nvPicPr>
          <p:cNvPr id="10" name="Shape1">
            <a:extLst>
              <a:ext uri="{FF2B5EF4-FFF2-40B4-BE49-F238E27FC236}">
                <a16:creationId xmlns:a16="http://schemas.microsoft.com/office/drawing/2014/main" id="{979C14C6-0C74-DAD1-0AE9-EBF6AE1BC4F2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95949" y="683591"/>
            <a:ext cx="548640" cy="54864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0F98AB8F-AF08-CEAC-1482-CFAD4DC13D6F}"/>
              </a:ext>
            </a:extLst>
          </p:cNvPr>
          <p:cNvSpPr txBox="1"/>
          <p:nvPr/>
        </p:nvSpPr>
        <p:spPr>
          <a:xfrm>
            <a:off x="520535" y="2326640"/>
            <a:ext cx="11376659" cy="26395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266700" algn="just"/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首先，需求变更在软件项目中是不可避免的。由于市场环境、客户需求、技术进步等多种因素的影响，项目需求可能会在项目执行过程中发生变化。因此，建立有效的需求变更管理机制是确保项目成功的关键。需求变更管理应遵循“变更申请、审批、实施、重新确认”的流程，确保变更的合理性、必要性和可控性。</a:t>
            </a:r>
          </a:p>
          <a:p>
            <a:pPr indent="266700" algn="just"/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其次，需求跟踪管理对于确保项目成果符合用户需求具有重要意义。需求跟踪的目的是建立与维护“需求、设计、编程、测试”过程的一致性。通过正向跟踪和逆向跟踪相结合的方式，可以确保每个需求点都能在后继工作成果中找到对应点，同时确保设计文档、代码、测试用例等工作成果都能在需求规格说明书中找到出处。为了实现这一目标，需要建立并维护需求跟踪矩阵，以便随时查看和更新需求状态。</a:t>
            </a:r>
          </a:p>
          <a:p>
            <a:pPr algn="just">
              <a:lnSpc>
                <a:spcPct val="156000"/>
              </a:lnSpc>
              <a:spcBef>
                <a:spcPts val="1400"/>
              </a:spcBef>
              <a:spcAft>
                <a:spcPts val="1450"/>
              </a:spcAft>
            </a:pPr>
            <a:r>
              <a:rPr lang="en-US" altLang="zh-CN" sz="2000" b="1" kern="100" dirty="0">
                <a:effectLst/>
                <a:latin typeface="等线 Light" panose="02010600030101010101" pitchFamily="2" charset="-122"/>
                <a:ea typeface="等线 Light" panose="02010600030101010101" pitchFamily="2" charset="-122"/>
                <a:cs typeface="Times New Roman" panose="02020603050405020304" pitchFamily="18" charset="0"/>
              </a:rPr>
              <a:t>	</a:t>
            </a:r>
            <a:endParaRPr lang="zh-CN" altLang="en-US" sz="20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608575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2"/>
          <p:cNvSpPr txBox="1"/>
          <p:nvPr>
            <p:custDataLst>
              <p:tags r:id="rId2"/>
            </p:custDataLst>
          </p:nvPr>
        </p:nvSpPr>
        <p:spPr>
          <a:xfrm>
            <a:off x="439421" y="230160"/>
            <a:ext cx="11538888" cy="1002071"/>
          </a:xfrm>
          <a:prstGeom prst="rect">
            <a:avLst/>
          </a:prstGeom>
          <a:noFill/>
        </p:spPr>
        <p:txBody>
          <a:bodyPr wrap="square" rtlCol="0" anchor="b" anchorCtr="0">
            <a:normAutofit fontScale="92500"/>
          </a:bodyPr>
          <a:lstStyle/>
          <a:p>
            <a:pPr marL="0" marR="0" lvl="0" algn="r" defTabSz="914400" rtl="0" eaLnBrk="1" fontAlgn="ctr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200" b="1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charset="-122"/>
                <a:sym typeface="思源黑体 CN" panose="020B0500000000000000" pitchFamily="34" charset="-122"/>
              </a:rPr>
              <a:t>超算中心运营管理门户网站：统一在线服务平台，服务全校师生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charset="-122"/>
              <a:sym typeface="思源黑体 CN" panose="020B0500000000000000" pitchFamily="34" charset="-122"/>
            </a:endParaRPr>
          </a:p>
        </p:txBody>
      </p:sp>
      <p:pic>
        <p:nvPicPr>
          <p:cNvPr id="10" name="Shape1">
            <a:extLst>
              <a:ext uri="{FF2B5EF4-FFF2-40B4-BE49-F238E27FC236}">
                <a16:creationId xmlns:a16="http://schemas.microsoft.com/office/drawing/2014/main" id="{979C14C6-0C74-DAD1-0AE9-EBF6AE1BC4F2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95949" y="683591"/>
            <a:ext cx="548640" cy="54864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0F98AB8F-AF08-CEAC-1482-CFAD4DC13D6F}"/>
              </a:ext>
            </a:extLst>
          </p:cNvPr>
          <p:cNvSpPr txBox="1"/>
          <p:nvPr/>
        </p:nvSpPr>
        <p:spPr>
          <a:xfrm>
            <a:off x="439421" y="1425174"/>
            <a:ext cx="11376659" cy="520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6000"/>
              </a:lnSpc>
              <a:spcBef>
                <a:spcPts val="1400"/>
              </a:spcBef>
              <a:spcAft>
                <a:spcPts val="1450"/>
              </a:spcAft>
            </a:pPr>
            <a:r>
              <a:rPr lang="zh-CN" altLang="en-US" sz="2000" b="1" kern="100" dirty="0">
                <a:effectLst/>
                <a:latin typeface="等线 Light" panose="02010600030101010101" pitchFamily="2" charset="-122"/>
                <a:ea typeface="等线 Light" panose="02010600030101010101" pitchFamily="2" charset="-122"/>
                <a:cs typeface="Times New Roman" panose="02020603050405020304" pitchFamily="18" charset="0"/>
              </a:rPr>
              <a:t>线性责任表</a:t>
            </a:r>
            <a:r>
              <a:rPr lang="en-US" altLang="zh-CN" sz="2000" b="1" kern="100" dirty="0">
                <a:effectLst/>
                <a:latin typeface="等线 Light" panose="02010600030101010101" pitchFamily="2" charset="-122"/>
                <a:ea typeface="等线 Light" panose="02010600030101010101" pitchFamily="2" charset="-122"/>
                <a:cs typeface="Times New Roman" panose="02020603050405020304" pitchFamily="18" charset="0"/>
              </a:rPr>
              <a:t>	</a:t>
            </a:r>
            <a:endParaRPr lang="zh-CN" altLang="en-US" sz="2000" dirty="0"/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92B2B227-9EE5-AC63-362A-FB3967325E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1516056"/>
              </p:ext>
            </p:extLst>
          </p:nvPr>
        </p:nvGraphicFramePr>
        <p:xfrm>
          <a:off x="595948" y="2139093"/>
          <a:ext cx="8385491" cy="428202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384579">
                  <a:extLst>
                    <a:ext uri="{9D8B030D-6E8A-4147-A177-3AD203B41FA5}">
                      <a16:colId xmlns:a16="http://schemas.microsoft.com/office/drawing/2014/main" val="263172999"/>
                    </a:ext>
                  </a:extLst>
                </a:gridCol>
                <a:gridCol w="1143476">
                  <a:extLst>
                    <a:ext uri="{9D8B030D-6E8A-4147-A177-3AD203B41FA5}">
                      <a16:colId xmlns:a16="http://schemas.microsoft.com/office/drawing/2014/main" val="3331191088"/>
                    </a:ext>
                  </a:extLst>
                </a:gridCol>
                <a:gridCol w="947185">
                  <a:extLst>
                    <a:ext uri="{9D8B030D-6E8A-4147-A177-3AD203B41FA5}">
                      <a16:colId xmlns:a16="http://schemas.microsoft.com/office/drawing/2014/main" val="922259"/>
                    </a:ext>
                  </a:extLst>
                </a:gridCol>
                <a:gridCol w="1325227">
                  <a:extLst>
                    <a:ext uri="{9D8B030D-6E8A-4147-A177-3AD203B41FA5}">
                      <a16:colId xmlns:a16="http://schemas.microsoft.com/office/drawing/2014/main" val="428715195"/>
                    </a:ext>
                  </a:extLst>
                </a:gridCol>
                <a:gridCol w="1302378">
                  <a:extLst>
                    <a:ext uri="{9D8B030D-6E8A-4147-A177-3AD203B41FA5}">
                      <a16:colId xmlns:a16="http://schemas.microsoft.com/office/drawing/2014/main" val="2467528712"/>
                    </a:ext>
                  </a:extLst>
                </a:gridCol>
                <a:gridCol w="1282646">
                  <a:extLst>
                    <a:ext uri="{9D8B030D-6E8A-4147-A177-3AD203B41FA5}">
                      <a16:colId xmlns:a16="http://schemas.microsoft.com/office/drawing/2014/main" val="987136390"/>
                    </a:ext>
                  </a:extLst>
                </a:gridCol>
              </a:tblGrid>
              <a:tr h="856405">
                <a:tc>
                  <a:txBody>
                    <a:bodyPr/>
                    <a:lstStyle/>
                    <a:p>
                      <a:pPr marL="666750" indent="-666750" algn="just"/>
                      <a:r>
                        <a:rPr lang="zh-CN" sz="1050" kern="100" dirty="0">
                          <a:effectLst/>
                        </a:rPr>
                        <a:t> </a:t>
                      </a:r>
                      <a:r>
                        <a:rPr lang="en-US" sz="1050" kern="100" dirty="0">
                          <a:effectLst/>
                        </a:rPr>
                        <a:t>   Who is responsible</a:t>
                      </a:r>
                      <a:endParaRPr lang="zh-CN" sz="1050" kern="100" dirty="0">
                        <a:effectLst/>
                      </a:endParaRPr>
                    </a:p>
                    <a:p>
                      <a:pPr marL="666750" indent="-666750" algn="just"/>
                      <a:r>
                        <a:rPr lang="en-US" altLang="zh-CN" sz="105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critical process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effectLst/>
                        </a:rPr>
                        <a:t>罗骏辉</a:t>
                      </a:r>
                    </a:p>
                    <a:p>
                      <a:pPr algn="just"/>
                      <a:r>
                        <a:rPr lang="en-US" sz="1050" kern="100">
                          <a:effectLst/>
                        </a:rPr>
                        <a:t>(</a:t>
                      </a:r>
                      <a:r>
                        <a:rPr lang="zh-CN" sz="1050" kern="100">
                          <a:effectLst/>
                        </a:rPr>
                        <a:t>项目负责人</a:t>
                      </a:r>
                      <a:r>
                        <a:rPr lang="en-US" sz="1050" kern="100">
                          <a:effectLst/>
                        </a:rPr>
                        <a:t>)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effectLst/>
                        </a:rPr>
                        <a:t>陆宇涵</a:t>
                      </a:r>
                    </a:p>
                    <a:p>
                      <a:pPr algn="just"/>
                      <a:r>
                        <a:rPr lang="zh-CN" sz="1050" kern="100">
                          <a:effectLst/>
                        </a:rPr>
                        <a:t>（技术）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effectLst/>
                        </a:rPr>
                        <a:t>卢晨阳</a:t>
                      </a:r>
                    </a:p>
                    <a:p>
                      <a:pPr algn="just"/>
                      <a:r>
                        <a:rPr lang="zh-CN" sz="1050" kern="100">
                          <a:effectLst/>
                        </a:rPr>
                        <a:t>（运维测试）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 dirty="0">
                          <a:effectLst/>
                        </a:rPr>
                        <a:t>周帅</a:t>
                      </a:r>
                    </a:p>
                    <a:p>
                      <a:pPr algn="just"/>
                      <a:r>
                        <a:rPr lang="zh-CN" sz="1050" kern="100" dirty="0">
                          <a:effectLst/>
                        </a:rPr>
                        <a:t>（预算、风险管理）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effectLst/>
                        </a:rPr>
                        <a:t>周驰原</a:t>
                      </a:r>
                    </a:p>
                    <a:p>
                      <a:pPr algn="just"/>
                      <a:r>
                        <a:rPr lang="zh-CN" sz="1050" kern="100">
                          <a:effectLst/>
                        </a:rPr>
                        <a:t>（需求）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51885841"/>
                  </a:ext>
                </a:extLst>
              </a:tr>
              <a:tr h="570937"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effectLst/>
                        </a:rPr>
                        <a:t>确定标准和需求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1</a:t>
                      </a:r>
                      <a:endParaRPr lang="zh-CN" sz="1050" kern="1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3</a:t>
                      </a:r>
                      <a:endParaRPr lang="zh-CN" sz="1050" kern="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3</a:t>
                      </a:r>
                      <a:endParaRPr lang="zh-CN" sz="1050" kern="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3</a:t>
                      </a:r>
                      <a:endParaRPr lang="zh-CN" sz="1050" kern="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1</a:t>
                      </a:r>
                      <a:endParaRPr lang="zh-CN" sz="1050" kern="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47487643"/>
                  </a:ext>
                </a:extLst>
              </a:tr>
              <a:tr h="570937"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effectLst/>
                        </a:rPr>
                        <a:t>可靠性和功能性测试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1</a:t>
                      </a:r>
                      <a:endParaRPr lang="zh-CN" sz="1050" kern="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1</a:t>
                      </a:r>
                      <a:endParaRPr lang="zh-CN" sz="1050" kern="1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1</a:t>
                      </a:r>
                      <a:endParaRPr lang="zh-CN" sz="1050" kern="1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3</a:t>
                      </a:r>
                      <a:endParaRPr lang="zh-CN" sz="1050" kern="1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3</a:t>
                      </a:r>
                      <a:endParaRPr lang="zh-CN" sz="1050" kern="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41346204"/>
                  </a:ext>
                </a:extLst>
              </a:tr>
              <a:tr h="570937"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effectLst/>
                        </a:rPr>
                        <a:t>制作原型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1</a:t>
                      </a:r>
                      <a:endParaRPr lang="zh-CN" sz="1050" kern="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1</a:t>
                      </a:r>
                      <a:endParaRPr lang="zh-CN" sz="1050" kern="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3</a:t>
                      </a:r>
                      <a:endParaRPr lang="zh-CN" sz="1050" kern="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3</a:t>
                      </a:r>
                      <a:endParaRPr lang="zh-CN" sz="1050" kern="1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3</a:t>
                      </a:r>
                      <a:endParaRPr lang="zh-CN" sz="1050" kern="1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23555321"/>
                  </a:ext>
                </a:extLst>
              </a:tr>
              <a:tr h="570937"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effectLst/>
                        </a:rPr>
                        <a:t>风险管理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1</a:t>
                      </a:r>
                      <a:endParaRPr lang="zh-CN" sz="1050" kern="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3</a:t>
                      </a:r>
                      <a:endParaRPr lang="zh-CN" sz="1050" kern="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3</a:t>
                      </a:r>
                      <a:endParaRPr lang="zh-CN" sz="1050" kern="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1</a:t>
                      </a:r>
                      <a:endParaRPr lang="zh-CN" sz="1050" kern="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3</a:t>
                      </a:r>
                      <a:endParaRPr lang="zh-CN" sz="1050" kern="1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36038303"/>
                  </a:ext>
                </a:extLst>
              </a:tr>
              <a:tr h="570937"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effectLst/>
                        </a:rPr>
                        <a:t>预算成本控制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2</a:t>
                      </a:r>
                      <a:endParaRPr lang="zh-CN" sz="1050" kern="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3</a:t>
                      </a:r>
                      <a:endParaRPr lang="zh-CN" sz="1050" kern="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2</a:t>
                      </a:r>
                      <a:endParaRPr lang="zh-CN" sz="1050" kern="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1</a:t>
                      </a:r>
                      <a:endParaRPr lang="zh-CN" sz="1050" kern="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3</a:t>
                      </a:r>
                      <a:endParaRPr lang="zh-CN" sz="1050" kern="1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31067530"/>
                  </a:ext>
                </a:extLst>
              </a:tr>
              <a:tr h="570937"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effectLst/>
                        </a:rPr>
                        <a:t>配合领导审查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1</a:t>
                      </a:r>
                      <a:endParaRPr lang="zh-CN" sz="1050" kern="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2</a:t>
                      </a:r>
                      <a:endParaRPr lang="zh-CN" sz="1050" kern="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2</a:t>
                      </a:r>
                      <a:endParaRPr lang="zh-CN" sz="1050" kern="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2</a:t>
                      </a:r>
                      <a:endParaRPr lang="zh-CN" sz="1050" kern="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2</a:t>
                      </a:r>
                      <a:endParaRPr lang="zh-CN" sz="1050" kern="1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08149777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40354592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Shape1">
            <a:extLst>
              <a:ext uri="{FF2B5EF4-FFF2-40B4-BE49-F238E27FC236}">
                <a16:creationId xmlns:a16="http://schemas.microsoft.com/office/drawing/2014/main" id="{1B490572-C4FD-50C5-8D8D-B8437F59E0E8}"/>
              </a:ext>
            </a:extLst>
          </p:cNvPr>
          <p:cNvPicPr>
            <a:picLocks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700"/>
            <a:ext cx="12192000" cy="6870700"/>
          </a:xfrm>
          <a:prstGeom prst="rect">
            <a:avLst/>
          </a:prstGeom>
          <a:noFill/>
        </p:spPr>
      </p:pic>
      <p:sp>
        <p:nvSpPr>
          <p:cNvPr id="2" name="矩形 1"/>
          <p:cNvSpPr/>
          <p:nvPr>
            <p:custDataLst>
              <p:tags r:id="rId2"/>
            </p:custDataLst>
          </p:nvPr>
        </p:nvSpPr>
        <p:spPr>
          <a:xfrm rot="16200000">
            <a:off x="2663825" y="-2670175"/>
            <a:ext cx="6863715" cy="12192635"/>
          </a:xfrm>
          <a:prstGeom prst="rect">
            <a:avLst/>
          </a:prstGeom>
          <a:solidFill>
            <a:schemeClr val="accent1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1950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0512739" y="2568154"/>
            <a:ext cx="1111487" cy="1591919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目录</a:t>
            </a:r>
          </a:p>
        </p:txBody>
      </p:sp>
      <p:sp>
        <p:nvSpPr>
          <p:cNvPr id="11" name="文本框 10"/>
          <p:cNvSpPr txBox="1"/>
          <p:nvPr/>
        </p:nvSpPr>
        <p:spPr>
          <a:xfrm rot="5400000">
            <a:off x="10805853" y="3211714"/>
            <a:ext cx="1591918" cy="351693"/>
          </a:xfrm>
          <a:prstGeom prst="rect">
            <a:avLst/>
          </a:prstGeom>
          <a:noFill/>
        </p:spPr>
        <p:txBody>
          <a:bodyPr wrap="square" rtlCol="0">
            <a:normAutofit fontScale="90000"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38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Content</a:t>
            </a:r>
            <a:endParaRPr kumimoji="0" lang="en-US" altLang="zh-CN" sz="2000" b="0" i="1" u="none" strike="noStrike" kern="1200" cap="none" spc="0" normalizeH="0" baseline="0" noProof="0" dirty="0">
              <a:ln>
                <a:noFill/>
              </a:ln>
              <a:solidFill>
                <a:srgbClr val="FFFFFF">
                  <a:alpha val="38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9" name="圆角矩形 38"/>
          <p:cNvSpPr/>
          <p:nvPr>
            <p:custDataLst>
              <p:tags r:id="rId3"/>
            </p:custDataLst>
          </p:nvPr>
        </p:nvSpPr>
        <p:spPr>
          <a:xfrm>
            <a:off x="361315" y="396875"/>
            <a:ext cx="9600565" cy="6095365"/>
          </a:xfrm>
          <a:prstGeom prst="roundRect">
            <a:avLst>
              <a:gd name="adj" fmla="val 658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1950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12" name="Text3"/>
          <p:cNvGrpSpPr/>
          <p:nvPr/>
        </p:nvGrpSpPr>
        <p:grpSpPr>
          <a:xfrm>
            <a:off x="1565742" y="825721"/>
            <a:ext cx="7461408" cy="639896"/>
            <a:chOff x="2378430" y="520689"/>
            <a:chExt cx="7461408" cy="639896"/>
          </a:xfrm>
        </p:grpSpPr>
        <p:sp>
          <p:nvSpPr>
            <p:cNvPr id="13" name="Text1"/>
            <p:cNvSpPr/>
            <p:nvPr>
              <p:custDataLst>
                <p:tags r:id="rId14"/>
              </p:custDataLst>
            </p:nvPr>
          </p:nvSpPr>
          <p:spPr>
            <a:xfrm>
              <a:off x="2378430" y="520689"/>
              <a:ext cx="639895" cy="63989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07</a:t>
              </a:r>
              <a:endPara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4" name="Text2"/>
            <p:cNvSpPr/>
            <p:nvPr>
              <p:custDataLst>
                <p:tags r:id="rId15"/>
              </p:custDataLst>
            </p:nvPr>
          </p:nvSpPr>
          <p:spPr>
            <a:xfrm>
              <a:off x="3451091" y="581279"/>
              <a:ext cx="6388747" cy="579306"/>
            </a:xfrm>
            <a:prstGeom prst="rect">
              <a:avLst/>
            </a:prstGeom>
            <a:solidFill>
              <a:schemeClr val="accent1">
                <a:alpha val="12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+mn-ea"/>
                </a:rPr>
                <a:t>项目的子计划</a:t>
              </a:r>
            </a:p>
          </p:txBody>
        </p:sp>
        <p:sp>
          <p:nvSpPr>
            <p:cNvPr id="15" name="矩形 14"/>
            <p:cNvSpPr/>
            <p:nvPr/>
          </p:nvSpPr>
          <p:spPr>
            <a:xfrm>
              <a:off x="3352432" y="581279"/>
              <a:ext cx="110381" cy="57930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1950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16" name="Text6"/>
          <p:cNvGrpSpPr/>
          <p:nvPr/>
        </p:nvGrpSpPr>
        <p:grpSpPr>
          <a:xfrm>
            <a:off x="1576477" y="1732112"/>
            <a:ext cx="7450673" cy="639896"/>
            <a:chOff x="2389165" y="520689"/>
            <a:chExt cx="7450673" cy="639896"/>
          </a:xfrm>
        </p:grpSpPr>
        <p:sp>
          <p:nvSpPr>
            <p:cNvPr id="17" name="Text4"/>
            <p:cNvSpPr/>
            <p:nvPr>
              <p:custDataLst>
                <p:tags r:id="rId12"/>
              </p:custDataLst>
            </p:nvPr>
          </p:nvSpPr>
          <p:spPr>
            <a:xfrm>
              <a:off x="2389165" y="520689"/>
              <a:ext cx="639895" cy="63989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08</a:t>
              </a:r>
              <a:endPara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8" name="Text5"/>
            <p:cNvSpPr/>
            <p:nvPr>
              <p:custDataLst>
                <p:tags r:id="rId13"/>
              </p:custDataLst>
            </p:nvPr>
          </p:nvSpPr>
          <p:spPr>
            <a:xfrm>
              <a:off x="3451091" y="581279"/>
              <a:ext cx="6388747" cy="579306"/>
            </a:xfrm>
            <a:prstGeom prst="rect">
              <a:avLst/>
            </a:prstGeom>
            <a:solidFill>
              <a:schemeClr val="accent1">
                <a:alpha val="12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风险管理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3352432" y="581279"/>
              <a:ext cx="110381" cy="579306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1950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20" name="Text9"/>
          <p:cNvGrpSpPr/>
          <p:nvPr/>
        </p:nvGrpSpPr>
        <p:grpSpPr>
          <a:xfrm>
            <a:off x="1569627" y="2638503"/>
            <a:ext cx="7457523" cy="639896"/>
            <a:chOff x="2382315" y="520689"/>
            <a:chExt cx="7457523" cy="639896"/>
          </a:xfrm>
        </p:grpSpPr>
        <p:sp>
          <p:nvSpPr>
            <p:cNvPr id="21" name="Text7"/>
            <p:cNvSpPr/>
            <p:nvPr>
              <p:custDataLst>
                <p:tags r:id="rId10"/>
              </p:custDataLst>
            </p:nvPr>
          </p:nvSpPr>
          <p:spPr>
            <a:xfrm>
              <a:off x="2382315" y="520689"/>
              <a:ext cx="639895" cy="63989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09</a:t>
              </a:r>
              <a:endPara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2" name="Text8"/>
            <p:cNvSpPr/>
            <p:nvPr>
              <p:custDataLst>
                <p:tags r:id="rId11"/>
              </p:custDataLst>
            </p:nvPr>
          </p:nvSpPr>
          <p:spPr>
            <a:xfrm>
              <a:off x="3451091" y="581279"/>
              <a:ext cx="6388747" cy="579306"/>
            </a:xfrm>
            <a:prstGeom prst="rect">
              <a:avLst/>
            </a:prstGeom>
            <a:solidFill>
              <a:schemeClr val="accent1">
                <a:alpha val="12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预算说明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3352432" y="581279"/>
              <a:ext cx="110381" cy="579305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1950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24" name="Text12"/>
          <p:cNvGrpSpPr/>
          <p:nvPr/>
        </p:nvGrpSpPr>
        <p:grpSpPr>
          <a:xfrm>
            <a:off x="1576476" y="3544894"/>
            <a:ext cx="7450674" cy="639895"/>
            <a:chOff x="2389164" y="520689"/>
            <a:chExt cx="7450674" cy="639895"/>
          </a:xfrm>
        </p:grpSpPr>
        <p:sp>
          <p:nvSpPr>
            <p:cNvPr id="25" name="Text10"/>
            <p:cNvSpPr/>
            <p:nvPr>
              <p:custDataLst>
                <p:tags r:id="rId8"/>
              </p:custDataLst>
            </p:nvPr>
          </p:nvSpPr>
          <p:spPr>
            <a:xfrm>
              <a:off x="2389164" y="520689"/>
              <a:ext cx="639895" cy="63989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1600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10</a:t>
              </a:r>
              <a:endPara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6" name="Text11"/>
            <p:cNvSpPr/>
            <p:nvPr>
              <p:custDataLst>
                <p:tags r:id="rId9"/>
              </p:custDataLst>
            </p:nvPr>
          </p:nvSpPr>
          <p:spPr>
            <a:xfrm>
              <a:off x="3451091" y="580009"/>
              <a:ext cx="6388747" cy="579306"/>
            </a:xfrm>
            <a:prstGeom prst="rect">
              <a:avLst/>
            </a:prstGeom>
            <a:solidFill>
              <a:schemeClr val="accent1">
                <a:alpha val="12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需求变更及跟踪管理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>
              <a:off x="3352432" y="581279"/>
              <a:ext cx="110381" cy="579305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1950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28" name="Text15"/>
          <p:cNvGrpSpPr/>
          <p:nvPr/>
        </p:nvGrpSpPr>
        <p:grpSpPr>
          <a:xfrm>
            <a:off x="1576475" y="4451285"/>
            <a:ext cx="7450675" cy="639896"/>
            <a:chOff x="2389163" y="520689"/>
            <a:chExt cx="7450675" cy="639896"/>
          </a:xfrm>
        </p:grpSpPr>
        <p:sp>
          <p:nvSpPr>
            <p:cNvPr id="29" name="Text13"/>
            <p:cNvSpPr/>
            <p:nvPr>
              <p:custDataLst>
                <p:tags r:id="rId6"/>
              </p:custDataLst>
            </p:nvPr>
          </p:nvSpPr>
          <p:spPr>
            <a:xfrm>
              <a:off x="2389163" y="520689"/>
              <a:ext cx="639895" cy="63989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1600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11</a:t>
              </a:r>
              <a:endPara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0" name="Text14"/>
            <p:cNvSpPr/>
            <p:nvPr>
              <p:custDataLst>
                <p:tags r:id="rId7"/>
              </p:custDataLst>
            </p:nvPr>
          </p:nvSpPr>
          <p:spPr>
            <a:xfrm>
              <a:off x="3451091" y="581279"/>
              <a:ext cx="6388747" cy="579306"/>
            </a:xfrm>
            <a:prstGeom prst="rect">
              <a:avLst/>
            </a:prstGeom>
            <a:solidFill>
              <a:schemeClr val="accent1">
                <a:alpha val="12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+mn-ea"/>
                </a:rPr>
                <a:t>参考文献</a:t>
              </a:r>
            </a:p>
          </p:txBody>
        </p:sp>
        <p:sp>
          <p:nvSpPr>
            <p:cNvPr id="31" name="矩形 30"/>
            <p:cNvSpPr/>
            <p:nvPr/>
          </p:nvSpPr>
          <p:spPr>
            <a:xfrm>
              <a:off x="3352432" y="581279"/>
              <a:ext cx="110381" cy="579305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1950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32" name="Text18"/>
          <p:cNvGrpSpPr/>
          <p:nvPr/>
        </p:nvGrpSpPr>
        <p:grpSpPr>
          <a:xfrm>
            <a:off x="1570613" y="5357677"/>
            <a:ext cx="7456537" cy="639896"/>
            <a:chOff x="2383301" y="520689"/>
            <a:chExt cx="7456537" cy="639896"/>
          </a:xfrm>
        </p:grpSpPr>
        <p:sp>
          <p:nvSpPr>
            <p:cNvPr id="33" name="Text16"/>
            <p:cNvSpPr/>
            <p:nvPr>
              <p:custDataLst>
                <p:tags r:id="rId4"/>
              </p:custDataLst>
            </p:nvPr>
          </p:nvSpPr>
          <p:spPr>
            <a:xfrm>
              <a:off x="2383301" y="520689"/>
              <a:ext cx="639895" cy="63989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1600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12</a:t>
              </a:r>
              <a:endPara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4" name="Text17"/>
            <p:cNvSpPr/>
            <p:nvPr>
              <p:custDataLst>
                <p:tags r:id="rId5"/>
              </p:custDataLst>
            </p:nvPr>
          </p:nvSpPr>
          <p:spPr>
            <a:xfrm>
              <a:off x="3451091" y="581279"/>
              <a:ext cx="6388747" cy="579306"/>
            </a:xfrm>
            <a:prstGeom prst="rect">
              <a:avLst/>
            </a:prstGeom>
            <a:solidFill>
              <a:schemeClr val="accent1">
                <a:alpha val="12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+mn-ea"/>
                </a:rPr>
                <a:t>附录：</a:t>
              </a:r>
              <a:r>
                <a:rPr kumimoji="0" lang="en-US" altLang="zh-CN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+mn-ea"/>
                </a:rPr>
                <a:t>PingCode</a:t>
              </a: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+mn-ea"/>
                </a:rPr>
                <a:t> </a:t>
              </a:r>
              <a:r>
                <a:rPr lang="zh-CN" altLang="en-US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的使用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endParaRPr>
            </a:p>
          </p:txBody>
        </p:sp>
        <p:sp>
          <p:nvSpPr>
            <p:cNvPr id="35" name="矩形 34"/>
            <p:cNvSpPr/>
            <p:nvPr/>
          </p:nvSpPr>
          <p:spPr>
            <a:xfrm>
              <a:off x="3352432" y="581279"/>
              <a:ext cx="110381" cy="579305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1950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93D4DB92-336E-A296-7574-3440931CEACA}"/>
              </a:ext>
            </a:extLst>
          </p:cNvPr>
          <p:cNvGrpSpPr/>
          <p:nvPr/>
        </p:nvGrpSpPr>
        <p:grpSpPr>
          <a:xfrm rot="16200000">
            <a:off x="1351349" y="5354634"/>
            <a:ext cx="253673" cy="1598686"/>
            <a:chOff x="11650379" y="272776"/>
            <a:chExt cx="253673" cy="1598686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63A5930A-3C93-35F2-98D7-8B11ED3E4A8B}"/>
                </a:ext>
              </a:extLst>
            </p:cNvPr>
            <p:cNvGrpSpPr/>
            <p:nvPr/>
          </p:nvGrpSpPr>
          <p:grpSpPr>
            <a:xfrm>
              <a:off x="11650379" y="272776"/>
              <a:ext cx="253673" cy="422549"/>
              <a:chOff x="11650379" y="272776"/>
              <a:chExt cx="253673" cy="422549"/>
            </a:xfrm>
          </p:grpSpPr>
          <p:sp>
            <p:nvSpPr>
              <p:cNvPr id="6" name="椭圆 5">
                <a:extLst>
                  <a:ext uri="{FF2B5EF4-FFF2-40B4-BE49-F238E27FC236}">
                    <a16:creationId xmlns:a16="http://schemas.microsoft.com/office/drawing/2014/main" id="{086FBA68-69DA-2C06-592B-05AD2645BC3E}"/>
                  </a:ext>
                </a:extLst>
              </p:cNvPr>
              <p:cNvSpPr/>
              <p:nvPr/>
            </p:nvSpPr>
            <p:spPr>
              <a:xfrm>
                <a:off x="11650379" y="272776"/>
                <a:ext cx="246529" cy="246529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1950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7" name="椭圆 6">
                <a:extLst>
                  <a:ext uri="{FF2B5EF4-FFF2-40B4-BE49-F238E27FC236}">
                    <a16:creationId xmlns:a16="http://schemas.microsoft.com/office/drawing/2014/main" id="{94B018F0-98B3-19F6-8E43-9872B64DD379}"/>
                  </a:ext>
                </a:extLst>
              </p:cNvPr>
              <p:cNvSpPr/>
              <p:nvPr/>
            </p:nvSpPr>
            <p:spPr>
              <a:xfrm>
                <a:off x="11657523" y="448796"/>
                <a:ext cx="246529" cy="246529"/>
              </a:xfrm>
              <a:prstGeom prst="ellipse">
                <a:avLst/>
              </a:prstGeom>
              <a:solidFill>
                <a:schemeClr val="tx2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1950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</p:grpSp>
        <p:cxnSp>
          <p:nvCxnSpPr>
            <p:cNvPr id="5" name="直接连接符 4">
              <a:extLst>
                <a:ext uri="{FF2B5EF4-FFF2-40B4-BE49-F238E27FC236}">
                  <a16:creationId xmlns:a16="http://schemas.microsoft.com/office/drawing/2014/main" id="{D52C2519-B385-A1F3-B871-9815735BA66D}"/>
                </a:ext>
              </a:extLst>
            </p:cNvPr>
            <p:cNvCxnSpPr/>
            <p:nvPr/>
          </p:nvCxnSpPr>
          <p:spPr>
            <a:xfrm flipH="1">
              <a:off x="11752966" y="1004231"/>
              <a:ext cx="4840" cy="867231"/>
            </a:xfrm>
            <a:prstGeom prst="line">
              <a:avLst/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53BDFA17-1E35-2003-9FED-A242BF5DAC4F}"/>
              </a:ext>
            </a:extLst>
          </p:cNvPr>
          <p:cNvGrpSpPr/>
          <p:nvPr/>
        </p:nvGrpSpPr>
        <p:grpSpPr>
          <a:xfrm>
            <a:off x="11605395" y="461528"/>
            <a:ext cx="213997" cy="502990"/>
            <a:chOff x="11544718" y="249019"/>
            <a:chExt cx="268663" cy="631478"/>
          </a:xfrm>
          <a:solidFill>
            <a:schemeClr val="tx2"/>
          </a:solidFill>
        </p:grpSpPr>
        <p:sp>
          <p:nvSpPr>
            <p:cNvPr id="36" name="椭圆 35">
              <a:extLst>
                <a:ext uri="{FF2B5EF4-FFF2-40B4-BE49-F238E27FC236}">
                  <a16:creationId xmlns:a16="http://schemas.microsoft.com/office/drawing/2014/main" id="{97CFCD77-8D7E-A4E4-62C4-B65FD64D374A}"/>
                </a:ext>
              </a:extLst>
            </p:cNvPr>
            <p:cNvSpPr/>
            <p:nvPr/>
          </p:nvSpPr>
          <p:spPr>
            <a:xfrm>
              <a:off x="11544718" y="249019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1950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AABD654A-21DA-33A8-6222-DBA726F45635}"/>
                </a:ext>
              </a:extLst>
            </p:cNvPr>
            <p:cNvSpPr/>
            <p:nvPr/>
          </p:nvSpPr>
          <p:spPr>
            <a:xfrm>
              <a:off x="11709024" y="249019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1950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8" name="椭圆 37">
              <a:extLst>
                <a:ext uri="{FF2B5EF4-FFF2-40B4-BE49-F238E27FC236}">
                  <a16:creationId xmlns:a16="http://schemas.microsoft.com/office/drawing/2014/main" id="{426FFF95-A2A6-AC3D-CA21-70BB819ABC53}"/>
                </a:ext>
              </a:extLst>
            </p:cNvPr>
            <p:cNvSpPr/>
            <p:nvPr/>
          </p:nvSpPr>
          <p:spPr>
            <a:xfrm>
              <a:off x="11544718" y="424726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1950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0" name="椭圆 39">
              <a:extLst>
                <a:ext uri="{FF2B5EF4-FFF2-40B4-BE49-F238E27FC236}">
                  <a16:creationId xmlns:a16="http://schemas.microsoft.com/office/drawing/2014/main" id="{49335154-B9DD-9E55-5C3F-4A0758C4F61D}"/>
                </a:ext>
              </a:extLst>
            </p:cNvPr>
            <p:cNvSpPr/>
            <p:nvPr/>
          </p:nvSpPr>
          <p:spPr>
            <a:xfrm>
              <a:off x="11709024" y="424726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1950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1" name="椭圆 40">
              <a:extLst>
                <a:ext uri="{FF2B5EF4-FFF2-40B4-BE49-F238E27FC236}">
                  <a16:creationId xmlns:a16="http://schemas.microsoft.com/office/drawing/2014/main" id="{10FC7B7B-E8BC-DC6D-A3D5-5959DDCD2476}"/>
                </a:ext>
              </a:extLst>
            </p:cNvPr>
            <p:cNvSpPr/>
            <p:nvPr/>
          </p:nvSpPr>
          <p:spPr>
            <a:xfrm>
              <a:off x="11544718" y="600433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1950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2" name="椭圆 41">
              <a:extLst>
                <a:ext uri="{FF2B5EF4-FFF2-40B4-BE49-F238E27FC236}">
                  <a16:creationId xmlns:a16="http://schemas.microsoft.com/office/drawing/2014/main" id="{7B4B0743-028E-FD86-7746-28D69FE90D61}"/>
                </a:ext>
              </a:extLst>
            </p:cNvPr>
            <p:cNvSpPr/>
            <p:nvPr/>
          </p:nvSpPr>
          <p:spPr>
            <a:xfrm>
              <a:off x="11709024" y="600433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1950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3" name="椭圆 42">
              <a:extLst>
                <a:ext uri="{FF2B5EF4-FFF2-40B4-BE49-F238E27FC236}">
                  <a16:creationId xmlns:a16="http://schemas.microsoft.com/office/drawing/2014/main" id="{6668B84F-A1EA-869C-589E-0244C3DE7BDB}"/>
                </a:ext>
              </a:extLst>
            </p:cNvPr>
            <p:cNvSpPr/>
            <p:nvPr/>
          </p:nvSpPr>
          <p:spPr>
            <a:xfrm>
              <a:off x="11544718" y="776140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1950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4" name="椭圆 43">
              <a:extLst>
                <a:ext uri="{FF2B5EF4-FFF2-40B4-BE49-F238E27FC236}">
                  <a16:creationId xmlns:a16="http://schemas.microsoft.com/office/drawing/2014/main" id="{FF96C501-21F5-2320-801A-6C07DCCEC158}"/>
                </a:ext>
              </a:extLst>
            </p:cNvPr>
            <p:cNvSpPr/>
            <p:nvPr/>
          </p:nvSpPr>
          <p:spPr>
            <a:xfrm>
              <a:off x="11709024" y="776140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1950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773671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Shape1">
            <a:extLst>
              <a:ext uri="{FF2B5EF4-FFF2-40B4-BE49-F238E27FC236}">
                <a16:creationId xmlns:a16="http://schemas.microsoft.com/office/drawing/2014/main" id="{48A29A86-F533-9EDA-0E0C-08092EF4956C}"/>
              </a:ext>
            </a:extLst>
          </p:cNvPr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700"/>
            <a:ext cx="12192000" cy="6870700"/>
          </a:xfrm>
          <a:prstGeom prst="rect">
            <a:avLst/>
          </a:prstGeom>
          <a:noFill/>
        </p:spPr>
      </p:pic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0" y="-12065"/>
            <a:ext cx="8168640" cy="68700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Text1"/>
          <p:cNvSpPr txBox="1"/>
          <p:nvPr>
            <p:custDataLst>
              <p:tags r:id="rId3"/>
            </p:custDataLst>
          </p:nvPr>
        </p:nvSpPr>
        <p:spPr>
          <a:xfrm>
            <a:off x="678843" y="2920853"/>
            <a:ext cx="6732905" cy="1791335"/>
          </a:xfrm>
          <a:prstGeom prst="rect">
            <a:avLst/>
          </a:prstGeom>
          <a:noFill/>
        </p:spPr>
        <p:txBody>
          <a:bodyPr wrap="square" rtlCol="0" anchor="t" anchorCtr="0">
            <a:normAutofit/>
          </a:bodyPr>
          <a:lstStyle>
            <a:defPPr>
              <a:defRPr lang="en-US"/>
            </a:defPPr>
            <a:lvl1pPr>
              <a:defRPr sz="11000" b="1" spc="-150">
                <a:solidFill>
                  <a:srgbClr val="8034FF"/>
                </a:solidFill>
                <a:latin typeface="Avenir LT Pro 65 Medium" panose="020B0603020203020204" pitchFamily="34" charset="0"/>
                <a:ea typeface="Inter Medium" panose="020B0502030000000004" pitchFamily="34" charset="0"/>
                <a:cs typeface="Arial" panose="020B0604020202020204" pitchFamily="34" charset="0"/>
              </a:defRPr>
            </a:lvl1pPr>
          </a:lstStyle>
          <a:p>
            <a:pPr algn="l"/>
            <a:r>
              <a:rPr lang="zh-CN" altLang="en-US" sz="6000" spc="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字体圈欣意冠黑体" panose="00000500000000000000" charset="-122"/>
                <a:sym typeface="+mn-lt"/>
              </a:rPr>
              <a:t>参考文献</a:t>
            </a:r>
          </a:p>
        </p:txBody>
      </p:sp>
      <p:sp>
        <p:nvSpPr>
          <p:cNvPr id="6" name="Text3"/>
          <p:cNvSpPr txBox="1"/>
          <p:nvPr>
            <p:custDataLst>
              <p:tags r:id="rId4"/>
            </p:custDataLst>
          </p:nvPr>
        </p:nvSpPr>
        <p:spPr>
          <a:xfrm>
            <a:off x="681880" y="1113781"/>
            <a:ext cx="1611989" cy="1452596"/>
          </a:xfrm>
          <a:prstGeom prst="rect">
            <a:avLst/>
          </a:prstGeom>
          <a:noFill/>
        </p:spPr>
        <p:txBody>
          <a:bodyPr wrap="square" rtlCol="0" anchor="ctr">
            <a:normAutofit fontScale="92500"/>
          </a:bodyPr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zh-CN" sz="8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11</a:t>
            </a:r>
            <a:endParaRPr lang="zh-CN" altLang="en-US" sz="8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 flipV="1">
            <a:off x="866060" y="2566377"/>
            <a:ext cx="1062436" cy="1667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4E293B4F-F88D-E147-DD8A-22192359BC5B}"/>
              </a:ext>
            </a:extLst>
          </p:cNvPr>
          <p:cNvGrpSpPr/>
          <p:nvPr/>
        </p:nvGrpSpPr>
        <p:grpSpPr>
          <a:xfrm rot="16200000">
            <a:off x="1351349" y="5354634"/>
            <a:ext cx="253673" cy="1598686"/>
            <a:chOff x="11650379" y="272776"/>
            <a:chExt cx="253673" cy="1598686"/>
          </a:xfrm>
        </p:grpSpPr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9EDAB9EE-FF8F-BBB8-5AE5-256FBA20D847}"/>
                </a:ext>
              </a:extLst>
            </p:cNvPr>
            <p:cNvGrpSpPr/>
            <p:nvPr/>
          </p:nvGrpSpPr>
          <p:grpSpPr>
            <a:xfrm>
              <a:off x="11650379" y="272776"/>
              <a:ext cx="253673" cy="422549"/>
              <a:chOff x="11650379" y="272776"/>
              <a:chExt cx="253673" cy="422549"/>
            </a:xfrm>
          </p:grpSpPr>
          <p:sp>
            <p:nvSpPr>
              <p:cNvPr id="11" name="椭圆 10">
                <a:extLst>
                  <a:ext uri="{FF2B5EF4-FFF2-40B4-BE49-F238E27FC236}">
                    <a16:creationId xmlns:a16="http://schemas.microsoft.com/office/drawing/2014/main" id="{1B29FDBE-14D8-F70C-56BA-4C9B98C32C51}"/>
                  </a:ext>
                </a:extLst>
              </p:cNvPr>
              <p:cNvSpPr/>
              <p:nvPr/>
            </p:nvSpPr>
            <p:spPr>
              <a:xfrm>
                <a:off x="11650379" y="272776"/>
                <a:ext cx="246529" cy="246529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2" name="椭圆 11">
                <a:extLst>
                  <a:ext uri="{FF2B5EF4-FFF2-40B4-BE49-F238E27FC236}">
                    <a16:creationId xmlns:a16="http://schemas.microsoft.com/office/drawing/2014/main" id="{C8448320-19D1-0683-4A3C-F654050B94E3}"/>
                  </a:ext>
                </a:extLst>
              </p:cNvPr>
              <p:cNvSpPr/>
              <p:nvPr/>
            </p:nvSpPr>
            <p:spPr>
              <a:xfrm>
                <a:off x="11657523" y="448796"/>
                <a:ext cx="246529" cy="246529"/>
              </a:xfrm>
              <a:prstGeom prst="ellipse">
                <a:avLst/>
              </a:prstGeom>
              <a:solidFill>
                <a:schemeClr val="tx2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34DB50BC-F508-9589-7826-DF506C8D16EE}"/>
                </a:ext>
              </a:extLst>
            </p:cNvPr>
            <p:cNvCxnSpPr/>
            <p:nvPr/>
          </p:nvCxnSpPr>
          <p:spPr>
            <a:xfrm flipH="1">
              <a:off x="11752966" y="1004231"/>
              <a:ext cx="4840" cy="867231"/>
            </a:xfrm>
            <a:prstGeom prst="line">
              <a:avLst/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96E32E9E-16F6-1286-90B7-CF2AB23E869C}"/>
              </a:ext>
            </a:extLst>
          </p:cNvPr>
          <p:cNvGrpSpPr/>
          <p:nvPr/>
        </p:nvGrpSpPr>
        <p:grpSpPr>
          <a:xfrm>
            <a:off x="11605395" y="461528"/>
            <a:ext cx="213997" cy="502990"/>
            <a:chOff x="11544718" y="249019"/>
            <a:chExt cx="268663" cy="631478"/>
          </a:xfrm>
          <a:solidFill>
            <a:schemeClr val="tx2"/>
          </a:solidFill>
        </p:grpSpPr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BC9FC805-FF25-96AF-E4A4-32D8FEA229F0}"/>
                </a:ext>
              </a:extLst>
            </p:cNvPr>
            <p:cNvSpPr/>
            <p:nvPr/>
          </p:nvSpPr>
          <p:spPr>
            <a:xfrm>
              <a:off x="11544718" y="249019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B5F9074E-619A-734A-E37D-54E05151CD55}"/>
                </a:ext>
              </a:extLst>
            </p:cNvPr>
            <p:cNvSpPr/>
            <p:nvPr/>
          </p:nvSpPr>
          <p:spPr>
            <a:xfrm>
              <a:off x="11709024" y="249019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82DA68C7-F39D-DD4B-4533-F3F2CE865BD5}"/>
                </a:ext>
              </a:extLst>
            </p:cNvPr>
            <p:cNvSpPr/>
            <p:nvPr/>
          </p:nvSpPr>
          <p:spPr>
            <a:xfrm>
              <a:off x="11544718" y="424726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83FDD6DA-C14C-B777-A7E5-B756437BD439}"/>
                </a:ext>
              </a:extLst>
            </p:cNvPr>
            <p:cNvSpPr/>
            <p:nvPr/>
          </p:nvSpPr>
          <p:spPr>
            <a:xfrm>
              <a:off x="11709024" y="424726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067C82EF-6392-CDAD-9973-4F17D89889B8}"/>
                </a:ext>
              </a:extLst>
            </p:cNvPr>
            <p:cNvSpPr/>
            <p:nvPr/>
          </p:nvSpPr>
          <p:spPr>
            <a:xfrm>
              <a:off x="11544718" y="600433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95679D71-4BFF-EBD8-0F3C-B938308F4CA3}"/>
                </a:ext>
              </a:extLst>
            </p:cNvPr>
            <p:cNvSpPr/>
            <p:nvPr/>
          </p:nvSpPr>
          <p:spPr>
            <a:xfrm>
              <a:off x="11709024" y="600433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F8F3E4C1-C04D-D9C2-23AA-CB1226139DE1}"/>
                </a:ext>
              </a:extLst>
            </p:cNvPr>
            <p:cNvSpPr/>
            <p:nvPr/>
          </p:nvSpPr>
          <p:spPr>
            <a:xfrm>
              <a:off x="11544718" y="776140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EFA26E0E-5AF4-35D3-F4B2-79A5625A805B}"/>
                </a:ext>
              </a:extLst>
            </p:cNvPr>
            <p:cNvSpPr/>
            <p:nvPr/>
          </p:nvSpPr>
          <p:spPr>
            <a:xfrm>
              <a:off x="11709024" y="776140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9064304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2"/>
          <p:cNvSpPr txBox="1"/>
          <p:nvPr>
            <p:custDataLst>
              <p:tags r:id="rId2"/>
            </p:custDataLst>
          </p:nvPr>
        </p:nvSpPr>
        <p:spPr>
          <a:xfrm>
            <a:off x="1290319" y="230160"/>
            <a:ext cx="2011349" cy="1002071"/>
          </a:xfrm>
          <a:prstGeom prst="rect">
            <a:avLst/>
          </a:prstGeom>
          <a:noFill/>
        </p:spPr>
        <p:txBody>
          <a:bodyPr wrap="square" rtlCol="0" anchor="b" anchorCtr="0">
            <a:normAutofit/>
          </a:bodyPr>
          <a:lstStyle/>
          <a:p>
            <a:pPr marL="0" marR="0" lvl="0" algn="r" defTabSz="914400" rtl="0" eaLnBrk="1" fontAlgn="ctr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charset="-122"/>
                <a:sym typeface="思源黑体 CN" panose="020B0500000000000000" pitchFamily="34" charset="-122"/>
              </a:rPr>
              <a:t>参考文献</a:t>
            </a:r>
          </a:p>
        </p:txBody>
      </p:sp>
      <p:pic>
        <p:nvPicPr>
          <p:cNvPr id="10" name="Shape1">
            <a:extLst>
              <a:ext uri="{FF2B5EF4-FFF2-40B4-BE49-F238E27FC236}">
                <a16:creationId xmlns:a16="http://schemas.microsoft.com/office/drawing/2014/main" id="{979C14C6-0C74-DAD1-0AE9-EBF6AE1BC4F2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95949" y="683591"/>
            <a:ext cx="548640" cy="54864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0F98AB8F-AF08-CEAC-1482-CFAD4DC13D6F}"/>
              </a:ext>
            </a:extLst>
          </p:cNvPr>
          <p:cNvSpPr txBox="1"/>
          <p:nvPr/>
        </p:nvSpPr>
        <p:spPr>
          <a:xfrm>
            <a:off x="439421" y="1361440"/>
            <a:ext cx="11376659" cy="21770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6000"/>
              </a:lnSpc>
              <a:spcBef>
                <a:spcPts val="1400"/>
              </a:spcBef>
              <a:spcAft>
                <a:spcPts val="1450"/>
              </a:spcAft>
            </a:pPr>
            <a:r>
              <a:rPr lang="en-US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1.</a:t>
            </a:r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《全国一体化大数据中心协同创新体系算力枢纽实施方案》</a:t>
            </a:r>
            <a:r>
              <a:rPr lang="en-US" altLang="zh-CN" sz="2000" b="1" kern="100" dirty="0">
                <a:effectLst/>
                <a:latin typeface="等线 Light" panose="02010600030101010101" pitchFamily="2" charset="-122"/>
                <a:ea typeface="等线 Light" panose="02010600030101010101" pitchFamily="2" charset="-122"/>
                <a:cs typeface="Times New Roman" panose="02020603050405020304" pitchFamily="18" charset="0"/>
              </a:rPr>
              <a:t>	</a:t>
            </a:r>
          </a:p>
          <a:p>
            <a:pPr algn="just">
              <a:lnSpc>
                <a:spcPct val="156000"/>
              </a:lnSpc>
              <a:spcBef>
                <a:spcPts val="1400"/>
              </a:spcBef>
              <a:spcAft>
                <a:spcPts val="1450"/>
              </a:spcAft>
            </a:pPr>
            <a:r>
              <a:rPr lang="en-US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2.</a:t>
            </a:r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《数字中国建设整体布局规划》</a:t>
            </a:r>
            <a:endParaRPr lang="en-US" altLang="zh-CN" dirty="0"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lnSpc>
                <a:spcPct val="156000"/>
              </a:lnSpc>
              <a:spcBef>
                <a:spcPts val="1400"/>
              </a:spcBef>
              <a:spcAft>
                <a:spcPts val="1450"/>
              </a:spcAft>
            </a:pPr>
            <a:r>
              <a:rPr lang="en-US" altLang="zh-CN" sz="2000" dirty="0"/>
              <a:t>3.《IT</a:t>
            </a:r>
            <a:r>
              <a:rPr lang="zh-CN" altLang="en-US" sz="2000" dirty="0"/>
              <a:t>项目管理</a:t>
            </a:r>
            <a:r>
              <a:rPr lang="en-US" altLang="zh-CN" sz="2000" dirty="0"/>
              <a:t>》</a:t>
            </a:r>
            <a:r>
              <a:rPr lang="zh-CN" altLang="en-US" sz="2000" dirty="0"/>
              <a:t>第八版</a:t>
            </a:r>
            <a:endParaRPr lang="en-US" altLang="zh-CN" sz="20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06310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Shape1">
            <a:extLst>
              <a:ext uri="{FF2B5EF4-FFF2-40B4-BE49-F238E27FC236}">
                <a16:creationId xmlns:a16="http://schemas.microsoft.com/office/drawing/2014/main" id="{48A29A86-F533-9EDA-0E0C-08092EF4956C}"/>
              </a:ext>
            </a:extLst>
          </p:cNvPr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700"/>
            <a:ext cx="12192000" cy="6870700"/>
          </a:xfrm>
          <a:prstGeom prst="rect">
            <a:avLst/>
          </a:prstGeom>
          <a:noFill/>
        </p:spPr>
      </p:pic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0" y="-12065"/>
            <a:ext cx="8168640" cy="68700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Text1"/>
          <p:cNvSpPr txBox="1"/>
          <p:nvPr>
            <p:custDataLst>
              <p:tags r:id="rId3"/>
            </p:custDataLst>
          </p:nvPr>
        </p:nvSpPr>
        <p:spPr>
          <a:xfrm>
            <a:off x="681990" y="2939415"/>
            <a:ext cx="6732905" cy="1791335"/>
          </a:xfrm>
          <a:prstGeom prst="rect">
            <a:avLst/>
          </a:prstGeom>
          <a:noFill/>
        </p:spPr>
        <p:txBody>
          <a:bodyPr wrap="square" rtlCol="0" anchor="t" anchorCtr="0">
            <a:normAutofit/>
          </a:bodyPr>
          <a:lstStyle>
            <a:defPPr>
              <a:defRPr lang="en-US"/>
            </a:defPPr>
            <a:lvl1pPr>
              <a:defRPr sz="11000" b="1" spc="-150">
                <a:solidFill>
                  <a:srgbClr val="8034FF"/>
                </a:solidFill>
                <a:latin typeface="Avenir LT Pro 65 Medium" panose="020B0603020203020204" pitchFamily="34" charset="0"/>
                <a:ea typeface="Inter Medium" panose="020B0502030000000004" pitchFamily="34" charset="0"/>
                <a:cs typeface="Arial" panose="020B0604020202020204" pitchFamily="34" charset="0"/>
              </a:defRPr>
            </a:lvl1pPr>
          </a:lstStyle>
          <a:p>
            <a:pPr algn="l"/>
            <a:r>
              <a:rPr lang="en-US" altLang="zh-CN" sz="6000" spc="0" dirty="0" err="1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字体圈欣意冠黑体" panose="00000500000000000000" charset="-122"/>
                <a:sym typeface="+mn-lt"/>
              </a:rPr>
              <a:t>PingCode</a:t>
            </a:r>
            <a:r>
              <a:rPr lang="zh-CN" altLang="en-US" sz="6000" spc="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字体圈欣意冠黑体" panose="00000500000000000000" charset="-122"/>
                <a:sym typeface="+mn-lt"/>
              </a:rPr>
              <a:t>的使用</a:t>
            </a:r>
          </a:p>
        </p:txBody>
      </p:sp>
      <p:sp>
        <p:nvSpPr>
          <p:cNvPr id="6" name="Text3"/>
          <p:cNvSpPr txBox="1"/>
          <p:nvPr>
            <p:custDataLst>
              <p:tags r:id="rId4"/>
            </p:custDataLst>
          </p:nvPr>
        </p:nvSpPr>
        <p:spPr>
          <a:xfrm>
            <a:off x="681880" y="1113781"/>
            <a:ext cx="1611989" cy="1452596"/>
          </a:xfrm>
          <a:prstGeom prst="rect">
            <a:avLst/>
          </a:prstGeom>
          <a:noFill/>
        </p:spPr>
        <p:txBody>
          <a:bodyPr wrap="square" rtlCol="0" anchor="ctr">
            <a:normAutofit fontScale="92500"/>
          </a:bodyPr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zh-CN" sz="8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12</a:t>
            </a:r>
            <a:endParaRPr lang="zh-CN" altLang="en-US" sz="8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 flipV="1">
            <a:off x="866060" y="2566377"/>
            <a:ext cx="1062436" cy="1667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4E293B4F-F88D-E147-DD8A-22192359BC5B}"/>
              </a:ext>
            </a:extLst>
          </p:cNvPr>
          <p:cNvGrpSpPr/>
          <p:nvPr/>
        </p:nvGrpSpPr>
        <p:grpSpPr>
          <a:xfrm rot="16200000">
            <a:off x="1351349" y="5354634"/>
            <a:ext cx="253673" cy="1598686"/>
            <a:chOff x="11650379" y="272776"/>
            <a:chExt cx="253673" cy="1598686"/>
          </a:xfrm>
        </p:grpSpPr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9EDAB9EE-FF8F-BBB8-5AE5-256FBA20D847}"/>
                </a:ext>
              </a:extLst>
            </p:cNvPr>
            <p:cNvGrpSpPr/>
            <p:nvPr/>
          </p:nvGrpSpPr>
          <p:grpSpPr>
            <a:xfrm>
              <a:off x="11650379" y="272776"/>
              <a:ext cx="253673" cy="422549"/>
              <a:chOff x="11650379" y="272776"/>
              <a:chExt cx="253673" cy="422549"/>
            </a:xfrm>
          </p:grpSpPr>
          <p:sp>
            <p:nvSpPr>
              <p:cNvPr id="11" name="椭圆 10">
                <a:extLst>
                  <a:ext uri="{FF2B5EF4-FFF2-40B4-BE49-F238E27FC236}">
                    <a16:creationId xmlns:a16="http://schemas.microsoft.com/office/drawing/2014/main" id="{1B29FDBE-14D8-F70C-56BA-4C9B98C32C51}"/>
                  </a:ext>
                </a:extLst>
              </p:cNvPr>
              <p:cNvSpPr/>
              <p:nvPr/>
            </p:nvSpPr>
            <p:spPr>
              <a:xfrm>
                <a:off x="11650379" y="272776"/>
                <a:ext cx="246529" cy="246529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2" name="椭圆 11">
                <a:extLst>
                  <a:ext uri="{FF2B5EF4-FFF2-40B4-BE49-F238E27FC236}">
                    <a16:creationId xmlns:a16="http://schemas.microsoft.com/office/drawing/2014/main" id="{C8448320-19D1-0683-4A3C-F654050B94E3}"/>
                  </a:ext>
                </a:extLst>
              </p:cNvPr>
              <p:cNvSpPr/>
              <p:nvPr/>
            </p:nvSpPr>
            <p:spPr>
              <a:xfrm>
                <a:off x="11657523" y="448796"/>
                <a:ext cx="246529" cy="246529"/>
              </a:xfrm>
              <a:prstGeom prst="ellipse">
                <a:avLst/>
              </a:prstGeom>
              <a:solidFill>
                <a:schemeClr val="tx2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34DB50BC-F508-9589-7826-DF506C8D16EE}"/>
                </a:ext>
              </a:extLst>
            </p:cNvPr>
            <p:cNvCxnSpPr/>
            <p:nvPr/>
          </p:nvCxnSpPr>
          <p:spPr>
            <a:xfrm flipH="1">
              <a:off x="11752966" y="1004231"/>
              <a:ext cx="4840" cy="867231"/>
            </a:xfrm>
            <a:prstGeom prst="line">
              <a:avLst/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96E32E9E-16F6-1286-90B7-CF2AB23E869C}"/>
              </a:ext>
            </a:extLst>
          </p:cNvPr>
          <p:cNvGrpSpPr/>
          <p:nvPr/>
        </p:nvGrpSpPr>
        <p:grpSpPr>
          <a:xfrm>
            <a:off x="11605395" y="461528"/>
            <a:ext cx="213997" cy="502990"/>
            <a:chOff x="11544718" y="249019"/>
            <a:chExt cx="268663" cy="631478"/>
          </a:xfrm>
          <a:solidFill>
            <a:schemeClr val="tx2"/>
          </a:solidFill>
        </p:grpSpPr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BC9FC805-FF25-96AF-E4A4-32D8FEA229F0}"/>
                </a:ext>
              </a:extLst>
            </p:cNvPr>
            <p:cNvSpPr/>
            <p:nvPr/>
          </p:nvSpPr>
          <p:spPr>
            <a:xfrm>
              <a:off x="11544718" y="249019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B5F9074E-619A-734A-E37D-54E05151CD55}"/>
                </a:ext>
              </a:extLst>
            </p:cNvPr>
            <p:cNvSpPr/>
            <p:nvPr/>
          </p:nvSpPr>
          <p:spPr>
            <a:xfrm>
              <a:off x="11709024" y="249019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82DA68C7-F39D-DD4B-4533-F3F2CE865BD5}"/>
                </a:ext>
              </a:extLst>
            </p:cNvPr>
            <p:cNvSpPr/>
            <p:nvPr/>
          </p:nvSpPr>
          <p:spPr>
            <a:xfrm>
              <a:off x="11544718" y="424726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83FDD6DA-C14C-B777-A7E5-B756437BD439}"/>
                </a:ext>
              </a:extLst>
            </p:cNvPr>
            <p:cNvSpPr/>
            <p:nvPr/>
          </p:nvSpPr>
          <p:spPr>
            <a:xfrm>
              <a:off x="11709024" y="424726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067C82EF-6392-CDAD-9973-4F17D89889B8}"/>
                </a:ext>
              </a:extLst>
            </p:cNvPr>
            <p:cNvSpPr/>
            <p:nvPr/>
          </p:nvSpPr>
          <p:spPr>
            <a:xfrm>
              <a:off x="11544718" y="600433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95679D71-4BFF-EBD8-0F3C-B938308F4CA3}"/>
                </a:ext>
              </a:extLst>
            </p:cNvPr>
            <p:cNvSpPr/>
            <p:nvPr/>
          </p:nvSpPr>
          <p:spPr>
            <a:xfrm>
              <a:off x="11709024" y="600433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F8F3E4C1-C04D-D9C2-23AA-CB1226139DE1}"/>
                </a:ext>
              </a:extLst>
            </p:cNvPr>
            <p:cNvSpPr/>
            <p:nvPr/>
          </p:nvSpPr>
          <p:spPr>
            <a:xfrm>
              <a:off x="11544718" y="776140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EFA26E0E-5AF4-35D3-F4B2-79A5625A805B}"/>
                </a:ext>
              </a:extLst>
            </p:cNvPr>
            <p:cNvSpPr/>
            <p:nvPr/>
          </p:nvSpPr>
          <p:spPr>
            <a:xfrm>
              <a:off x="11709024" y="776140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6699903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2"/>
          <p:cNvSpPr txBox="1"/>
          <p:nvPr>
            <p:custDataLst>
              <p:tags r:id="rId2"/>
            </p:custDataLst>
          </p:nvPr>
        </p:nvSpPr>
        <p:spPr>
          <a:xfrm>
            <a:off x="1154749" y="223520"/>
            <a:ext cx="2011349" cy="673431"/>
          </a:xfrm>
          <a:prstGeom prst="rect">
            <a:avLst/>
          </a:prstGeom>
          <a:noFill/>
        </p:spPr>
        <p:txBody>
          <a:bodyPr wrap="square" rtlCol="0" anchor="b" anchorCtr="0">
            <a:normAutofit fontScale="85000" lnSpcReduction="10000"/>
          </a:bodyPr>
          <a:lstStyle/>
          <a:p>
            <a:pPr marL="0" marR="0" lvl="0" algn="r" defTabSz="914400" rtl="0" eaLnBrk="1" fontAlgn="ctr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3200" b="1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charset="-122"/>
                <a:sym typeface="思源黑体 CN" panose="020B0500000000000000" pitchFamily="34" charset="-122"/>
              </a:rPr>
              <a:t>PingCode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charset="-122"/>
              <a:sym typeface="思源黑体 CN" panose="020B0500000000000000" pitchFamily="34" charset="-122"/>
            </a:endParaRPr>
          </a:p>
        </p:txBody>
      </p:sp>
      <p:pic>
        <p:nvPicPr>
          <p:cNvPr id="10" name="Shape1">
            <a:extLst>
              <a:ext uri="{FF2B5EF4-FFF2-40B4-BE49-F238E27FC236}">
                <a16:creationId xmlns:a16="http://schemas.microsoft.com/office/drawing/2014/main" id="{979C14C6-0C74-DAD1-0AE9-EBF6AE1BC4F2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06109" y="348311"/>
            <a:ext cx="548640" cy="54864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3C8734D5-BBAD-022F-93E0-BF07A68317D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64601" y="801229"/>
            <a:ext cx="9772650" cy="595312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808421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2"/>
          <p:cNvSpPr txBox="1"/>
          <p:nvPr>
            <p:custDataLst>
              <p:tags r:id="rId2"/>
            </p:custDataLst>
          </p:nvPr>
        </p:nvSpPr>
        <p:spPr>
          <a:xfrm>
            <a:off x="1154749" y="223520"/>
            <a:ext cx="2011349" cy="673431"/>
          </a:xfrm>
          <a:prstGeom prst="rect">
            <a:avLst/>
          </a:prstGeom>
          <a:noFill/>
        </p:spPr>
        <p:txBody>
          <a:bodyPr wrap="square" rtlCol="0" anchor="b" anchorCtr="0">
            <a:normAutofit fontScale="85000" lnSpcReduction="10000"/>
          </a:bodyPr>
          <a:lstStyle/>
          <a:p>
            <a:pPr marL="0" marR="0" lvl="0" algn="r" defTabSz="914400" rtl="0" eaLnBrk="1" fontAlgn="ctr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3200" b="1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charset="-122"/>
                <a:sym typeface="思源黑体 CN" panose="020B0500000000000000" pitchFamily="34" charset="-122"/>
              </a:rPr>
              <a:t>PingCode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charset="-122"/>
              <a:sym typeface="思源黑体 CN" panose="020B0500000000000000" pitchFamily="34" charset="-122"/>
            </a:endParaRPr>
          </a:p>
        </p:txBody>
      </p:sp>
      <p:pic>
        <p:nvPicPr>
          <p:cNvPr id="10" name="Shape1">
            <a:extLst>
              <a:ext uri="{FF2B5EF4-FFF2-40B4-BE49-F238E27FC236}">
                <a16:creationId xmlns:a16="http://schemas.microsoft.com/office/drawing/2014/main" id="{979C14C6-0C74-DAD1-0AE9-EBF6AE1BC4F2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06109" y="348311"/>
            <a:ext cx="548640" cy="54864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311409EC-29F5-BAE1-610D-7322BBC1D19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2424" y="1021742"/>
            <a:ext cx="10803118" cy="551542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119770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2DBAF29D-0A1F-8055-1FED-C408B111B9C1}"/>
              </a:ext>
            </a:extLst>
          </p:cNvPr>
          <p:cNvSpPr txBox="1"/>
          <p:nvPr/>
        </p:nvSpPr>
        <p:spPr>
          <a:xfrm>
            <a:off x="1065229" y="527799"/>
            <a:ext cx="412954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目前团队做任务的熟练度不够，完成任务的时间感觉有点不够用，团队之间的配合交流还是比较少，因为工具没有用过，工具的熟悉也需要一定的时间。后续的版本控制都会通过</a:t>
            </a:r>
            <a:r>
              <a:rPr lang="en-US" altLang="zh-CN" dirty="0"/>
              <a:t>Git</a:t>
            </a:r>
            <a:r>
              <a:rPr lang="zh-CN" altLang="en-US" dirty="0"/>
              <a:t>放在</a:t>
            </a:r>
            <a:r>
              <a:rPr lang="en-US" altLang="zh-CN" dirty="0" err="1"/>
              <a:t>Github</a:t>
            </a:r>
            <a:r>
              <a:rPr lang="zh-CN" altLang="en-US" dirty="0"/>
              <a:t>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AA775D7-21A2-124C-B7D3-6E701C3A9E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0003" y="2005127"/>
            <a:ext cx="8579079" cy="4770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4424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Shape1">
            <a:extLst>
              <a:ext uri="{FF2B5EF4-FFF2-40B4-BE49-F238E27FC236}">
                <a16:creationId xmlns:a16="http://schemas.microsoft.com/office/drawing/2014/main" id="{775EA3FD-24D6-344A-EBE1-FC0058E8ACE7}"/>
              </a:ext>
            </a:extLst>
          </p:cNvPr>
          <p:cNvPicPr>
            <a:picLocks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70700"/>
          </a:xfrm>
          <a:prstGeom prst="rect">
            <a:avLst/>
          </a:prstGeom>
          <a:noFill/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7E1E5BD2-46FB-EC16-E3AB-C62FFF81BBAF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 flipH="1">
            <a:off x="1717040" y="0"/>
            <a:ext cx="10474960" cy="6858000"/>
          </a:xfrm>
          <a:prstGeom prst="rect">
            <a:avLst/>
          </a:prstGeom>
          <a:gradFill>
            <a:gsLst>
              <a:gs pos="41000">
                <a:schemeClr val="accent1"/>
              </a:gs>
              <a:gs pos="0">
                <a:schemeClr val="accent1">
                  <a:alpha val="100000"/>
                </a:schemeClr>
              </a:gs>
              <a:gs pos="91000">
                <a:schemeClr val="accent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9" name="矩形 108"/>
          <p:cNvSpPr/>
          <p:nvPr>
            <p:custDataLst>
              <p:tags r:id="rId3"/>
            </p:custDataLst>
          </p:nvPr>
        </p:nvSpPr>
        <p:spPr>
          <a:xfrm>
            <a:off x="11583035" y="1515110"/>
            <a:ext cx="113665" cy="163004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9ACB38"/>
              </a:solidFill>
            </a:endParaRPr>
          </a:p>
        </p:txBody>
      </p:sp>
      <p:sp>
        <p:nvSpPr>
          <p:cNvPr id="114" name="矩形 113"/>
          <p:cNvSpPr/>
          <p:nvPr>
            <p:custDataLst>
              <p:tags r:id="rId4"/>
            </p:custDataLst>
          </p:nvPr>
        </p:nvSpPr>
        <p:spPr>
          <a:xfrm>
            <a:off x="11583035" y="4966970"/>
            <a:ext cx="113665" cy="6553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>
              <a:solidFill>
                <a:srgbClr val="9ACB38"/>
              </a:solidFill>
            </a:endParaRPr>
          </a:p>
        </p:txBody>
      </p:sp>
      <p:sp>
        <p:nvSpPr>
          <p:cNvPr id="110" name="Text1"/>
          <p:cNvSpPr txBox="1"/>
          <p:nvPr>
            <p:custDataLst>
              <p:tags r:id="rId5"/>
            </p:custDataLst>
          </p:nvPr>
        </p:nvSpPr>
        <p:spPr>
          <a:xfrm>
            <a:off x="4138295" y="1304925"/>
            <a:ext cx="7236460" cy="233553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r"/>
            <a:r>
              <a:rPr lang="en-US" altLang="zh-CN" sz="7200" b="1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</a:t>
            </a:r>
            <a:endParaRPr lang="zh-CN" altLang="en-US" sz="72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1" name="Text2"/>
          <p:cNvSpPr txBox="1"/>
          <p:nvPr>
            <p:custDataLst>
              <p:tags r:id="rId6"/>
            </p:custDataLst>
          </p:nvPr>
        </p:nvSpPr>
        <p:spPr>
          <a:xfrm>
            <a:off x="4138228" y="3641332"/>
            <a:ext cx="7236190" cy="96411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lstStyle/>
          <a:p>
            <a:pPr algn="r"/>
            <a:r>
              <a:rPr lang="en-US" altLang="zh-CN" sz="160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"</a:t>
            </a:r>
            <a:r>
              <a:rPr lang="zh-CN" altLang="en-US" sz="160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超算中心运营管理门户网站需求工程项目计划：统一在线服务平台</a:t>
            </a:r>
            <a:r>
              <a:rPr lang="en-US" altLang="zh-CN" sz="160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"</a:t>
            </a:r>
            <a:endParaRPr lang="en-US" altLang="zh-CN" sz="16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5" name="Text3"/>
          <p:cNvSpPr txBox="1"/>
          <p:nvPr>
            <p:custDataLst>
              <p:tags r:id="rId7"/>
            </p:custDataLst>
          </p:nvPr>
        </p:nvSpPr>
        <p:spPr>
          <a:xfrm>
            <a:off x="7095395" y="4945380"/>
            <a:ext cx="4179816" cy="443540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/>
          </a:bodyPr>
          <a:lstStyle/>
          <a:p>
            <a:pPr algn="r"/>
            <a:r>
              <a:rPr lang="en-US" altLang="zh-CN" sz="1600" b="1" dirty="0">
                <a:solidFill>
                  <a:schemeClr val="tx2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G03</a:t>
            </a:r>
            <a:r>
              <a:rPr lang="zh-CN" altLang="en-US" sz="1600" b="1" dirty="0">
                <a:solidFill>
                  <a:schemeClr val="tx2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小组</a:t>
            </a:r>
          </a:p>
        </p:txBody>
      </p:sp>
      <p:sp>
        <p:nvSpPr>
          <p:cNvPr id="116" name="Text4"/>
          <p:cNvSpPr txBox="1"/>
          <p:nvPr>
            <p:custDataLst>
              <p:tags r:id="rId8"/>
            </p:custDataLst>
          </p:nvPr>
        </p:nvSpPr>
        <p:spPr>
          <a:xfrm>
            <a:off x="7194931" y="5303978"/>
            <a:ext cx="4179816" cy="455881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/>
          </a:bodyPr>
          <a:lstStyle/>
          <a:p>
            <a:pPr algn="r"/>
            <a:r>
              <a:rPr lang="en-US" altLang="zh-CN" sz="1600">
                <a:solidFill>
                  <a:schemeClr val="tx2"/>
                </a:solidFill>
                <a:effectLst>
                  <a:outerShdw blurRad="76200" dist="38100" dir="2700000" algn="ctr" rotWithShape="0">
                    <a:schemeClr val="accent1">
                      <a:alpha val="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2024/3/17</a:t>
            </a:r>
            <a:endParaRPr lang="en-US" altLang="zh-CN" sz="1600" spc="300" dirty="0">
              <a:solidFill>
                <a:schemeClr val="tx2"/>
              </a:solidFill>
              <a:effectLst>
                <a:outerShdw blurRad="76200" dist="38100" dir="2700000" algn="ctr" rotWithShape="0">
                  <a:schemeClr val="accent1">
                    <a:alpha val="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CB7D8CDB-0C5A-681C-0F89-71A7B5776BC3}"/>
              </a:ext>
            </a:extLst>
          </p:cNvPr>
          <p:cNvGrpSpPr/>
          <p:nvPr/>
        </p:nvGrpSpPr>
        <p:grpSpPr>
          <a:xfrm rot="16200000">
            <a:off x="1351349" y="5354634"/>
            <a:ext cx="253673" cy="1598686"/>
            <a:chOff x="11650379" y="272776"/>
            <a:chExt cx="253673" cy="1598686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A7C29A26-6370-8EF8-7377-0CCCC558D29A}"/>
                </a:ext>
              </a:extLst>
            </p:cNvPr>
            <p:cNvGrpSpPr/>
            <p:nvPr/>
          </p:nvGrpSpPr>
          <p:grpSpPr>
            <a:xfrm>
              <a:off x="11650379" y="272776"/>
              <a:ext cx="253673" cy="422549"/>
              <a:chOff x="11650379" y="272776"/>
              <a:chExt cx="253673" cy="422549"/>
            </a:xfrm>
          </p:grpSpPr>
          <p:sp>
            <p:nvSpPr>
              <p:cNvPr id="7" name="椭圆 6">
                <a:extLst>
                  <a:ext uri="{FF2B5EF4-FFF2-40B4-BE49-F238E27FC236}">
                    <a16:creationId xmlns:a16="http://schemas.microsoft.com/office/drawing/2014/main" id="{ADB92A40-46B6-7B7B-AFA9-E33797E2E63B}"/>
                  </a:ext>
                </a:extLst>
              </p:cNvPr>
              <p:cNvSpPr/>
              <p:nvPr/>
            </p:nvSpPr>
            <p:spPr>
              <a:xfrm>
                <a:off x="11650379" y="272776"/>
                <a:ext cx="246529" cy="246529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8" name="椭圆 7">
                <a:extLst>
                  <a:ext uri="{FF2B5EF4-FFF2-40B4-BE49-F238E27FC236}">
                    <a16:creationId xmlns:a16="http://schemas.microsoft.com/office/drawing/2014/main" id="{F2711ADB-6FAC-DEED-A170-273CE6BD7BEB}"/>
                  </a:ext>
                </a:extLst>
              </p:cNvPr>
              <p:cNvSpPr/>
              <p:nvPr/>
            </p:nvSpPr>
            <p:spPr>
              <a:xfrm>
                <a:off x="11657523" y="448796"/>
                <a:ext cx="246529" cy="246529"/>
              </a:xfrm>
              <a:prstGeom prst="ellipse">
                <a:avLst/>
              </a:prstGeom>
              <a:solidFill>
                <a:schemeClr val="tx2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5FFF82AB-94AB-2660-4CCF-C94FD0BDDACF}"/>
                </a:ext>
              </a:extLst>
            </p:cNvPr>
            <p:cNvCxnSpPr/>
            <p:nvPr/>
          </p:nvCxnSpPr>
          <p:spPr>
            <a:xfrm flipH="1">
              <a:off x="11752966" y="1004231"/>
              <a:ext cx="4840" cy="867231"/>
            </a:xfrm>
            <a:prstGeom prst="line">
              <a:avLst/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78C07E68-049B-9C63-17B7-8D7EA09F70B5}"/>
              </a:ext>
            </a:extLst>
          </p:cNvPr>
          <p:cNvGrpSpPr/>
          <p:nvPr/>
        </p:nvGrpSpPr>
        <p:grpSpPr>
          <a:xfrm>
            <a:off x="11605395" y="461528"/>
            <a:ext cx="213997" cy="502990"/>
            <a:chOff x="11544718" y="249019"/>
            <a:chExt cx="268663" cy="631478"/>
          </a:xfrm>
          <a:solidFill>
            <a:schemeClr val="tx2"/>
          </a:solidFill>
        </p:grpSpPr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A4077373-C19B-4651-A433-C2D73CA59AF7}"/>
                </a:ext>
              </a:extLst>
            </p:cNvPr>
            <p:cNvSpPr/>
            <p:nvPr/>
          </p:nvSpPr>
          <p:spPr>
            <a:xfrm>
              <a:off x="11544718" y="249019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F5244A90-3DBD-EE7D-92AC-DF165B1212EB}"/>
                </a:ext>
              </a:extLst>
            </p:cNvPr>
            <p:cNvSpPr/>
            <p:nvPr/>
          </p:nvSpPr>
          <p:spPr>
            <a:xfrm>
              <a:off x="11709024" y="249019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40ED4645-2BF4-F2DE-95C7-C63429506EE1}"/>
                </a:ext>
              </a:extLst>
            </p:cNvPr>
            <p:cNvSpPr/>
            <p:nvPr/>
          </p:nvSpPr>
          <p:spPr>
            <a:xfrm>
              <a:off x="11544718" y="424726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E914F597-F1F0-1420-BFD7-6C9B0D295BD9}"/>
                </a:ext>
              </a:extLst>
            </p:cNvPr>
            <p:cNvSpPr/>
            <p:nvPr/>
          </p:nvSpPr>
          <p:spPr>
            <a:xfrm>
              <a:off x="11709024" y="424726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7FABCEA2-C694-9372-1187-9D81679B85C9}"/>
                </a:ext>
              </a:extLst>
            </p:cNvPr>
            <p:cNvSpPr/>
            <p:nvPr/>
          </p:nvSpPr>
          <p:spPr>
            <a:xfrm>
              <a:off x="11544718" y="600433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5BC82755-1227-1AD0-808E-03422408A712}"/>
                </a:ext>
              </a:extLst>
            </p:cNvPr>
            <p:cNvSpPr/>
            <p:nvPr/>
          </p:nvSpPr>
          <p:spPr>
            <a:xfrm>
              <a:off x="11709024" y="600433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63BD4318-40D9-A6D0-CD9C-DC03F81A92FB}"/>
                </a:ext>
              </a:extLst>
            </p:cNvPr>
            <p:cNvSpPr/>
            <p:nvPr/>
          </p:nvSpPr>
          <p:spPr>
            <a:xfrm>
              <a:off x="11544718" y="776140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2084DCC5-F307-233D-A171-21CB18B930F7}"/>
                </a:ext>
              </a:extLst>
            </p:cNvPr>
            <p:cNvSpPr/>
            <p:nvPr/>
          </p:nvSpPr>
          <p:spPr>
            <a:xfrm>
              <a:off x="11709024" y="776140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custDataLst>
      <p:tags r:id="rId1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Shape1">
            <a:extLst>
              <a:ext uri="{FF2B5EF4-FFF2-40B4-BE49-F238E27FC236}">
                <a16:creationId xmlns:a16="http://schemas.microsoft.com/office/drawing/2014/main" id="{48A29A86-F533-9EDA-0E0C-08092EF4956C}"/>
              </a:ext>
            </a:extLst>
          </p:cNvPr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700"/>
            <a:ext cx="12192000" cy="6870700"/>
          </a:xfrm>
          <a:prstGeom prst="rect">
            <a:avLst/>
          </a:prstGeom>
          <a:noFill/>
        </p:spPr>
      </p:pic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0" y="-12065"/>
            <a:ext cx="8168640" cy="68700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Text1"/>
          <p:cNvSpPr txBox="1"/>
          <p:nvPr>
            <p:custDataLst>
              <p:tags r:id="rId3"/>
            </p:custDataLst>
          </p:nvPr>
        </p:nvSpPr>
        <p:spPr>
          <a:xfrm>
            <a:off x="681990" y="2939415"/>
            <a:ext cx="6732905" cy="1791335"/>
          </a:xfrm>
          <a:prstGeom prst="rect">
            <a:avLst/>
          </a:prstGeom>
          <a:noFill/>
        </p:spPr>
        <p:txBody>
          <a:bodyPr wrap="square" rtlCol="0" anchor="t" anchorCtr="0">
            <a:normAutofit/>
          </a:bodyPr>
          <a:lstStyle>
            <a:defPPr>
              <a:defRPr lang="en-US"/>
            </a:defPPr>
            <a:lvl1pPr>
              <a:defRPr sz="11000" b="1" spc="-150">
                <a:solidFill>
                  <a:srgbClr val="8034FF"/>
                </a:solidFill>
                <a:latin typeface="Avenir LT Pro 65 Medium" panose="020B0603020203020204" pitchFamily="34" charset="0"/>
                <a:ea typeface="Inter Medium" panose="020B0502030000000004" pitchFamily="34" charset="0"/>
                <a:cs typeface="Arial" panose="020B0604020202020204" pitchFamily="34" charset="0"/>
              </a:defRPr>
            </a:lvl1pPr>
          </a:lstStyle>
          <a:p>
            <a:pPr algn="l" fontAlgn="ctr"/>
            <a:r>
              <a:rPr lang="zh-CN" altLang="en-US" sz="6000" spc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字体圈欣意冠黑体" panose="00000500000000000000" charset="-122"/>
                <a:sym typeface="+mn-lt"/>
              </a:rPr>
              <a:t>项目概述</a:t>
            </a:r>
            <a:endParaRPr lang="zh-CN" altLang="en-US" sz="6000" spc="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字体圈欣意冠黑体" panose="00000500000000000000" charset="-122"/>
              <a:sym typeface="+mn-lt"/>
            </a:endParaRPr>
          </a:p>
        </p:txBody>
      </p:sp>
      <p:sp>
        <p:nvSpPr>
          <p:cNvPr id="6" name="Text3"/>
          <p:cNvSpPr txBox="1"/>
          <p:nvPr>
            <p:custDataLst>
              <p:tags r:id="rId4"/>
            </p:custDataLst>
          </p:nvPr>
        </p:nvSpPr>
        <p:spPr>
          <a:xfrm>
            <a:off x="681880" y="1113781"/>
            <a:ext cx="1611989" cy="1452596"/>
          </a:xfrm>
          <a:prstGeom prst="rect">
            <a:avLst/>
          </a:prstGeom>
          <a:noFill/>
        </p:spPr>
        <p:txBody>
          <a:bodyPr wrap="square" rtlCol="0" anchor="ctr">
            <a:normAutofit fontScale="92500"/>
          </a:bodyPr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zh-CN" sz="8800" b="1"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sz="8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 flipV="1">
            <a:off x="866060" y="2566377"/>
            <a:ext cx="1062436" cy="1667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4E293B4F-F88D-E147-DD8A-22192359BC5B}"/>
              </a:ext>
            </a:extLst>
          </p:cNvPr>
          <p:cNvGrpSpPr/>
          <p:nvPr/>
        </p:nvGrpSpPr>
        <p:grpSpPr>
          <a:xfrm rot="16200000">
            <a:off x="1351349" y="5354634"/>
            <a:ext cx="253673" cy="1598686"/>
            <a:chOff x="11650379" y="272776"/>
            <a:chExt cx="253673" cy="1598686"/>
          </a:xfrm>
        </p:grpSpPr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9EDAB9EE-FF8F-BBB8-5AE5-256FBA20D847}"/>
                </a:ext>
              </a:extLst>
            </p:cNvPr>
            <p:cNvGrpSpPr/>
            <p:nvPr/>
          </p:nvGrpSpPr>
          <p:grpSpPr>
            <a:xfrm>
              <a:off x="11650379" y="272776"/>
              <a:ext cx="253673" cy="422549"/>
              <a:chOff x="11650379" y="272776"/>
              <a:chExt cx="253673" cy="422549"/>
            </a:xfrm>
          </p:grpSpPr>
          <p:sp>
            <p:nvSpPr>
              <p:cNvPr id="11" name="椭圆 10">
                <a:extLst>
                  <a:ext uri="{FF2B5EF4-FFF2-40B4-BE49-F238E27FC236}">
                    <a16:creationId xmlns:a16="http://schemas.microsoft.com/office/drawing/2014/main" id="{1B29FDBE-14D8-F70C-56BA-4C9B98C32C51}"/>
                  </a:ext>
                </a:extLst>
              </p:cNvPr>
              <p:cNvSpPr/>
              <p:nvPr/>
            </p:nvSpPr>
            <p:spPr>
              <a:xfrm>
                <a:off x="11650379" y="272776"/>
                <a:ext cx="246529" cy="246529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2" name="椭圆 11">
                <a:extLst>
                  <a:ext uri="{FF2B5EF4-FFF2-40B4-BE49-F238E27FC236}">
                    <a16:creationId xmlns:a16="http://schemas.microsoft.com/office/drawing/2014/main" id="{C8448320-19D1-0683-4A3C-F654050B94E3}"/>
                  </a:ext>
                </a:extLst>
              </p:cNvPr>
              <p:cNvSpPr/>
              <p:nvPr/>
            </p:nvSpPr>
            <p:spPr>
              <a:xfrm>
                <a:off x="11657523" y="448796"/>
                <a:ext cx="246529" cy="246529"/>
              </a:xfrm>
              <a:prstGeom prst="ellipse">
                <a:avLst/>
              </a:prstGeom>
              <a:solidFill>
                <a:schemeClr val="tx2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34DB50BC-F508-9589-7826-DF506C8D16EE}"/>
                </a:ext>
              </a:extLst>
            </p:cNvPr>
            <p:cNvCxnSpPr/>
            <p:nvPr/>
          </p:nvCxnSpPr>
          <p:spPr>
            <a:xfrm flipH="1">
              <a:off x="11752966" y="1004231"/>
              <a:ext cx="4840" cy="867231"/>
            </a:xfrm>
            <a:prstGeom prst="line">
              <a:avLst/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96E32E9E-16F6-1286-90B7-CF2AB23E869C}"/>
              </a:ext>
            </a:extLst>
          </p:cNvPr>
          <p:cNvGrpSpPr/>
          <p:nvPr/>
        </p:nvGrpSpPr>
        <p:grpSpPr>
          <a:xfrm>
            <a:off x="11605395" y="461528"/>
            <a:ext cx="213997" cy="502990"/>
            <a:chOff x="11544718" y="249019"/>
            <a:chExt cx="268663" cy="631478"/>
          </a:xfrm>
          <a:solidFill>
            <a:schemeClr val="tx2"/>
          </a:solidFill>
        </p:grpSpPr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BC9FC805-FF25-96AF-E4A4-32D8FEA229F0}"/>
                </a:ext>
              </a:extLst>
            </p:cNvPr>
            <p:cNvSpPr/>
            <p:nvPr/>
          </p:nvSpPr>
          <p:spPr>
            <a:xfrm>
              <a:off x="11544718" y="249019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B5F9074E-619A-734A-E37D-54E05151CD55}"/>
                </a:ext>
              </a:extLst>
            </p:cNvPr>
            <p:cNvSpPr/>
            <p:nvPr/>
          </p:nvSpPr>
          <p:spPr>
            <a:xfrm>
              <a:off x="11709024" y="249019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82DA68C7-F39D-DD4B-4533-F3F2CE865BD5}"/>
                </a:ext>
              </a:extLst>
            </p:cNvPr>
            <p:cNvSpPr/>
            <p:nvPr/>
          </p:nvSpPr>
          <p:spPr>
            <a:xfrm>
              <a:off x="11544718" y="424726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83FDD6DA-C14C-B777-A7E5-B756437BD439}"/>
                </a:ext>
              </a:extLst>
            </p:cNvPr>
            <p:cNvSpPr/>
            <p:nvPr/>
          </p:nvSpPr>
          <p:spPr>
            <a:xfrm>
              <a:off x="11709024" y="424726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067C82EF-6392-CDAD-9973-4F17D89889B8}"/>
                </a:ext>
              </a:extLst>
            </p:cNvPr>
            <p:cNvSpPr/>
            <p:nvPr/>
          </p:nvSpPr>
          <p:spPr>
            <a:xfrm>
              <a:off x="11544718" y="600433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95679D71-4BFF-EBD8-0F3C-B938308F4CA3}"/>
                </a:ext>
              </a:extLst>
            </p:cNvPr>
            <p:cNvSpPr/>
            <p:nvPr/>
          </p:nvSpPr>
          <p:spPr>
            <a:xfrm>
              <a:off x="11709024" y="600433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F8F3E4C1-C04D-D9C2-23AA-CB1226139DE1}"/>
                </a:ext>
              </a:extLst>
            </p:cNvPr>
            <p:cNvSpPr/>
            <p:nvPr/>
          </p:nvSpPr>
          <p:spPr>
            <a:xfrm>
              <a:off x="11544718" y="776140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EFA26E0E-5AF4-35D3-F4B2-79A5625A805B}"/>
                </a:ext>
              </a:extLst>
            </p:cNvPr>
            <p:cNvSpPr/>
            <p:nvPr/>
          </p:nvSpPr>
          <p:spPr>
            <a:xfrm>
              <a:off x="11709024" y="776140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custDataLst>
      <p:tags r:id="rId1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1"/>
          <p:cNvSpPr/>
          <p:nvPr>
            <p:custDataLst>
              <p:tags r:id="rId2"/>
            </p:custDataLst>
          </p:nvPr>
        </p:nvSpPr>
        <p:spPr>
          <a:xfrm>
            <a:off x="852185" y="1507713"/>
            <a:ext cx="10716318" cy="4895689"/>
          </a:xfrm>
          <a:prstGeom prst="roundRect">
            <a:avLst>
              <a:gd name="adj" fmla="val 3056"/>
            </a:avLst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52" name="直接连接符 51"/>
          <p:cNvCxnSpPr/>
          <p:nvPr>
            <p:custDataLst>
              <p:tags r:id="rId3"/>
            </p:custDataLst>
          </p:nvPr>
        </p:nvCxnSpPr>
        <p:spPr>
          <a:xfrm>
            <a:off x="4099154" y="567296"/>
            <a:ext cx="0" cy="336550"/>
          </a:xfrm>
          <a:prstGeom prst="line">
            <a:avLst/>
          </a:prstGeom>
          <a:ln w="9525" cap="rnd">
            <a:solidFill>
              <a:schemeClr val="accent1">
                <a:alpha val="3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/>
          <p:cNvCxnSpPr/>
          <p:nvPr>
            <p:custDataLst>
              <p:tags r:id="rId4"/>
            </p:custDataLst>
          </p:nvPr>
        </p:nvCxnSpPr>
        <p:spPr>
          <a:xfrm>
            <a:off x="11683359" y="567296"/>
            <a:ext cx="0" cy="336550"/>
          </a:xfrm>
          <a:prstGeom prst="line">
            <a:avLst/>
          </a:prstGeom>
          <a:ln w="9525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矩形: 圆角 106"/>
          <p:cNvSpPr/>
          <p:nvPr>
            <p:custDataLst>
              <p:tags r:id="rId5"/>
            </p:custDataLst>
          </p:nvPr>
        </p:nvSpPr>
        <p:spPr>
          <a:xfrm>
            <a:off x="852185" y="1414990"/>
            <a:ext cx="10716318" cy="5081133"/>
          </a:xfrm>
          <a:prstGeom prst="roundRect">
            <a:avLst>
              <a:gd name="adj" fmla="val 3056"/>
            </a:avLst>
          </a:prstGeom>
          <a:solidFill>
            <a:schemeClr val="bg1"/>
          </a:solidFill>
          <a:ln w="952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189" name="组合 188"/>
          <p:cNvGrpSpPr/>
          <p:nvPr>
            <p:custDataLst>
              <p:tags r:id="rId6"/>
            </p:custDataLst>
          </p:nvPr>
        </p:nvGrpSpPr>
        <p:grpSpPr>
          <a:xfrm rot="5400000">
            <a:off x="11099167" y="1487838"/>
            <a:ext cx="45719" cy="184653"/>
            <a:chOff x="1803400" y="4547566"/>
            <a:chExt cx="45719" cy="184653"/>
          </a:xfrm>
          <a:solidFill>
            <a:schemeClr val="accent1">
              <a:alpha val="50000"/>
            </a:schemeClr>
          </a:solidFill>
        </p:grpSpPr>
        <p:sp>
          <p:nvSpPr>
            <p:cNvPr id="190" name="椭圆 189"/>
            <p:cNvSpPr/>
            <p:nvPr/>
          </p:nvSpPr>
          <p:spPr>
            <a:xfrm>
              <a:off x="1803400" y="4547566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91" name="椭圆 190"/>
            <p:cNvSpPr/>
            <p:nvPr/>
          </p:nvSpPr>
          <p:spPr>
            <a:xfrm>
              <a:off x="1803400" y="4617033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92" name="椭圆 191"/>
            <p:cNvSpPr/>
            <p:nvPr/>
          </p:nvSpPr>
          <p:spPr>
            <a:xfrm>
              <a:off x="1803400" y="4686500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193" name="组合 192"/>
          <p:cNvGrpSpPr/>
          <p:nvPr>
            <p:custDataLst>
              <p:tags r:id="rId7"/>
            </p:custDataLst>
          </p:nvPr>
        </p:nvGrpSpPr>
        <p:grpSpPr>
          <a:xfrm>
            <a:off x="11045499" y="6077802"/>
            <a:ext cx="168594" cy="65583"/>
            <a:chOff x="5656049" y="3127606"/>
            <a:chExt cx="240897" cy="93709"/>
          </a:xfrm>
        </p:grpSpPr>
        <p:sp>
          <p:nvSpPr>
            <p:cNvPr id="194" name="L 形 193"/>
            <p:cNvSpPr/>
            <p:nvPr/>
          </p:nvSpPr>
          <p:spPr>
            <a:xfrm rot="13500000">
              <a:off x="5656049" y="3127606"/>
              <a:ext cx="93709" cy="93709"/>
            </a:xfrm>
            <a:prstGeom prst="corner">
              <a:avLst>
                <a:gd name="adj1" fmla="val 23297"/>
                <a:gd name="adj2" fmla="val 22436"/>
              </a:avLst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23CB97">
                    <a:alpha val="34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95" name="L 形 194"/>
            <p:cNvSpPr/>
            <p:nvPr/>
          </p:nvSpPr>
          <p:spPr>
            <a:xfrm rot="13500000">
              <a:off x="5729643" y="3127606"/>
              <a:ext cx="93709" cy="93709"/>
            </a:xfrm>
            <a:prstGeom prst="corner">
              <a:avLst>
                <a:gd name="adj1" fmla="val 23297"/>
                <a:gd name="adj2" fmla="val 22436"/>
              </a:avLst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23CB97">
                    <a:alpha val="34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96" name="L 形 195"/>
            <p:cNvSpPr/>
            <p:nvPr/>
          </p:nvSpPr>
          <p:spPr>
            <a:xfrm rot="13500000">
              <a:off x="5803237" y="3127606"/>
              <a:ext cx="93709" cy="93709"/>
            </a:xfrm>
            <a:prstGeom prst="corner">
              <a:avLst>
                <a:gd name="adj1" fmla="val 23297"/>
                <a:gd name="adj2" fmla="val 22436"/>
              </a:avLst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23CB97">
                    <a:alpha val="34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197" name="Shape1"/>
          <p:cNvSpPr txBox="1"/>
          <p:nvPr>
            <p:custDataLst>
              <p:tags r:id="rId8"/>
            </p:custDataLst>
          </p:nvPr>
        </p:nvSpPr>
        <p:spPr>
          <a:xfrm>
            <a:off x="10750595" y="6045587"/>
            <a:ext cx="286938" cy="138499"/>
          </a:xfrm>
          <a:prstGeom prst="rect">
            <a:avLst/>
          </a:prstGeom>
          <a:noFill/>
        </p:spPr>
        <p:txBody>
          <a:bodyPr wrap="square" lIns="0" tIns="0" rIns="0" bIns="0" rtlCol="0">
            <a:normAutofit fontScale="925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srgbClr val="23CB97">
                    <a:alpha val="67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NEXT</a:t>
            </a:r>
            <a:endParaRPr kumimoji="0" lang="zh-CN" altLang="en-US" sz="900" b="0" i="0" u="none" strike="noStrike" kern="1200" cap="none" spc="0" normalizeH="0" baseline="0" noProof="0" dirty="0">
              <a:ln>
                <a:noFill/>
              </a:ln>
              <a:solidFill>
                <a:srgbClr val="23CB97">
                  <a:alpha val="67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03" name="矩形: 圆顶角 202"/>
          <p:cNvSpPr/>
          <p:nvPr>
            <p:custDataLst>
              <p:tags r:id="rId9"/>
            </p:custDataLst>
          </p:nvPr>
        </p:nvSpPr>
        <p:spPr>
          <a:xfrm rot="10800000">
            <a:off x="1021636" y="1215237"/>
            <a:ext cx="392298" cy="292475"/>
          </a:xfrm>
          <a:prstGeom prst="round2Same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7" name="Text1">
            <a:extLst>
              <a:ext uri="{FF2B5EF4-FFF2-40B4-BE49-F238E27FC236}">
                <a16:creationId xmlns:a16="http://schemas.microsoft.com/office/drawing/2014/main" id="{9953A35E-618B-C7A2-B383-A5AFF521F230}"/>
              </a:ext>
            </a:extLst>
          </p:cNvPr>
          <p:cNvSpPr txBox="1"/>
          <p:nvPr>
            <p:custDataLst>
              <p:tags r:id="rId10"/>
            </p:custDataLst>
          </p:nvPr>
        </p:nvSpPr>
        <p:spPr>
          <a:xfrm>
            <a:off x="922691" y="238391"/>
            <a:ext cx="11669372" cy="720348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pPr marL="0" marR="0" lvl="0" algn="l" defTabSz="914400" rtl="0" eaLnBrk="1" fontAlgn="ctr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200" b="1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charset="-122"/>
                <a:sym typeface="思源黑体 CN" panose="020B0500000000000000" pitchFamily="34" charset="-122"/>
              </a:rPr>
              <a:t>超算中心运营门户网站计划需求工程项目计划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charset="-122"/>
              <a:sym typeface="思源黑体 CN" panose="020B0500000000000000" pitchFamily="34" charset="-122"/>
            </a:endParaRPr>
          </a:p>
        </p:txBody>
      </p:sp>
      <p:sp>
        <p:nvSpPr>
          <p:cNvPr id="28" name="Text2">
            <a:extLst>
              <a:ext uri="{FF2B5EF4-FFF2-40B4-BE49-F238E27FC236}">
                <a16:creationId xmlns:a16="http://schemas.microsoft.com/office/drawing/2014/main" id="{48519F95-F313-EB2C-D668-C5C4001A89BE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1021635" y="1677571"/>
            <a:ext cx="10192718" cy="4272705"/>
          </a:xfrm>
          <a:prstGeom prst="rect">
            <a:avLst/>
          </a:prstGeom>
          <a:ln>
            <a:noFill/>
          </a:ln>
        </p:spPr>
        <p:txBody>
          <a:bodyPr wrap="square" anchor="t" anchorCtr="0">
            <a:noAutofit/>
          </a:bodyPr>
          <a:lstStyle/>
          <a:p>
            <a:pPr lvl="1" algn="just">
              <a:lnSpc>
                <a:spcPct val="173000"/>
              </a:lnSpc>
              <a:spcBef>
                <a:spcPts val="1300"/>
              </a:spcBef>
              <a:spcAft>
                <a:spcPts val="1300"/>
              </a:spcAft>
            </a:pPr>
            <a:r>
              <a:rPr lang="zh-CN" altLang="zh-CN" sz="2000" b="1" kern="100" dirty="0">
                <a:effectLst/>
                <a:latin typeface="Times New Roman" panose="02020603050405020304" pitchFamily="18" charset="0"/>
                <a:ea typeface="等线 Light" panose="02010600030101010101" pitchFamily="2" charset="-122"/>
                <a:cs typeface="Times New Roman" panose="02020603050405020304" pitchFamily="18" charset="0"/>
              </a:rPr>
              <a:t>项目说明</a:t>
            </a:r>
            <a:endParaRPr lang="zh-CN" altLang="zh-CN" sz="2000" b="1" kern="100" dirty="0">
              <a:effectLst/>
              <a:latin typeface="等线 Light" panose="02010600030101010101" pitchFamily="2" charset="-122"/>
              <a:ea typeface="等线 Light" panose="02010600030101010101" pitchFamily="2" charset="-122"/>
              <a:cs typeface="Times New Roman" panose="02020603050405020304" pitchFamily="18" charset="0"/>
            </a:endParaRPr>
          </a:p>
          <a:p>
            <a:pPr marL="269875" indent="266700" algn="just"/>
            <a:r>
              <a:rPr lang="zh-CN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超算中心运营管理门户网站作为公共服务平台，为全校师生提供统一的在线服务平台。具体包括新闻动态以及通知公告的发布、超算平台账号在线申请、充值计费管理、超算平台用户手册查询、超算中心制度与政策查询、成果奖励申报等。</a:t>
            </a:r>
            <a:endParaRPr lang="en-US" altLang="zh-CN" sz="20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lvl="1" algn="just">
              <a:lnSpc>
                <a:spcPct val="173000"/>
              </a:lnSpc>
              <a:spcBef>
                <a:spcPts val="1300"/>
              </a:spcBef>
              <a:spcAft>
                <a:spcPts val="1300"/>
              </a:spcAft>
            </a:pPr>
            <a:r>
              <a:rPr lang="zh-CN" altLang="zh-CN" sz="2000" b="1" kern="100" dirty="0">
                <a:effectLst/>
                <a:latin typeface="Times New Roman" panose="02020603050405020304" pitchFamily="18" charset="0"/>
                <a:ea typeface="等线 Light" panose="02010600030101010101" pitchFamily="2" charset="-122"/>
                <a:cs typeface="Times New Roman" panose="02020603050405020304" pitchFamily="18" charset="0"/>
              </a:rPr>
              <a:t>项目的假设与限制</a:t>
            </a:r>
            <a:endParaRPr lang="zh-CN" altLang="zh-CN" sz="2000" b="1" kern="100" dirty="0">
              <a:effectLst/>
              <a:latin typeface="等线 Light" panose="02010600030101010101" pitchFamily="2" charset="-122"/>
              <a:ea typeface="等线 Light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zh-CN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成功地开发该网站，我们首先得得到教师和超算中心的支持和认可；还需要得到教师，同学以及运营管理人员的高度配合；需要有的软件有：</a:t>
            </a:r>
            <a:r>
              <a:rPr lang="en-US" altLang="zh-CN" sz="20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dreamwaver</a:t>
            </a:r>
            <a:r>
              <a:rPr lang="zh-CN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20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rationalrose</a:t>
            </a:r>
            <a:r>
              <a:rPr lang="zh-CN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20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officetools</a:t>
            </a:r>
            <a:r>
              <a:rPr lang="zh-CN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20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photoshop,project</a:t>
            </a:r>
            <a:r>
              <a:rPr lang="zh-CN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和可以上网的电脑。</a:t>
            </a:r>
          </a:p>
          <a:p>
            <a:pPr indent="266700" algn="just"/>
            <a:r>
              <a:rPr lang="zh-CN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这个网站的实现方法将和其他的网站一样，没有特殊的技术。网站的范围是：</a:t>
            </a:r>
            <a:r>
              <a:rPr lang="en-US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1.</a:t>
            </a:r>
            <a:r>
              <a:rPr lang="zh-CN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信息发布；</a:t>
            </a:r>
            <a:r>
              <a:rPr lang="en-US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2.</a:t>
            </a:r>
            <a:r>
              <a:rPr lang="zh-CN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资料下载；</a:t>
            </a:r>
            <a:r>
              <a:rPr lang="en-US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3.</a:t>
            </a:r>
            <a:r>
              <a:rPr lang="zh-CN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账号申请；</a:t>
            </a:r>
            <a:r>
              <a:rPr lang="en-US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4.</a:t>
            </a:r>
            <a:r>
              <a:rPr lang="zh-CN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账号充值；</a:t>
            </a:r>
            <a:r>
              <a:rPr lang="en-US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5.</a:t>
            </a:r>
            <a:r>
              <a:rPr lang="zh-CN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成果奖励申报等。不再另外开设可供教师和学生使用的邮箱，如有邮件都将使用个人自己在其他网站上的邮箱。</a:t>
            </a:r>
          </a:p>
          <a:p>
            <a:pPr marL="269875" indent="266700" algn="just"/>
            <a:endParaRPr lang="zh-CN" altLang="zh-CN" sz="20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lvl="1" algn="just">
              <a:lnSpc>
                <a:spcPct val="173000"/>
              </a:lnSpc>
              <a:spcBef>
                <a:spcPts val="1300"/>
              </a:spcBef>
              <a:spcAft>
                <a:spcPts val="1300"/>
              </a:spcAft>
            </a:pPr>
            <a:endParaRPr lang="zh-CN" altLang="zh-CN" sz="20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6" name="Shape2">
            <a:extLst>
              <a:ext uri="{FF2B5EF4-FFF2-40B4-BE49-F238E27FC236}">
                <a16:creationId xmlns:a16="http://schemas.microsoft.com/office/drawing/2014/main" id="{D297F639-0CDC-A8F7-B3C9-D3DE1066FB24}"/>
              </a:ext>
            </a:extLst>
          </p:cNvPr>
          <p:cNvPicPr>
            <a:picLocks/>
          </p:cNvPicPr>
          <p:nvPr>
            <p:custDataLst>
              <p:tags r:id="rId12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65415" y="373523"/>
            <a:ext cx="585216" cy="585216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over dir="lu"/>
      </p:transition>
    </mc:Choice>
    <mc:Fallback xmlns="">
      <p:transition spd="slow">
        <p:cover dir="lu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1"/>
          <p:cNvSpPr/>
          <p:nvPr>
            <p:custDataLst>
              <p:tags r:id="rId2"/>
            </p:custDataLst>
          </p:nvPr>
        </p:nvSpPr>
        <p:spPr>
          <a:xfrm>
            <a:off x="852185" y="1507713"/>
            <a:ext cx="10716318" cy="4895689"/>
          </a:xfrm>
          <a:prstGeom prst="roundRect">
            <a:avLst>
              <a:gd name="adj" fmla="val 3056"/>
            </a:avLst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52" name="直接连接符 51"/>
          <p:cNvCxnSpPr/>
          <p:nvPr>
            <p:custDataLst>
              <p:tags r:id="rId3"/>
            </p:custDataLst>
          </p:nvPr>
        </p:nvCxnSpPr>
        <p:spPr>
          <a:xfrm>
            <a:off x="4099154" y="567296"/>
            <a:ext cx="0" cy="336550"/>
          </a:xfrm>
          <a:prstGeom prst="line">
            <a:avLst/>
          </a:prstGeom>
          <a:ln w="9525" cap="rnd">
            <a:solidFill>
              <a:schemeClr val="accent1">
                <a:alpha val="3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/>
          <p:cNvCxnSpPr/>
          <p:nvPr>
            <p:custDataLst>
              <p:tags r:id="rId4"/>
            </p:custDataLst>
          </p:nvPr>
        </p:nvCxnSpPr>
        <p:spPr>
          <a:xfrm>
            <a:off x="11683359" y="567296"/>
            <a:ext cx="0" cy="336550"/>
          </a:xfrm>
          <a:prstGeom prst="line">
            <a:avLst/>
          </a:prstGeom>
          <a:ln w="9525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矩形: 圆角 106"/>
          <p:cNvSpPr/>
          <p:nvPr>
            <p:custDataLst>
              <p:tags r:id="rId5"/>
            </p:custDataLst>
          </p:nvPr>
        </p:nvSpPr>
        <p:spPr>
          <a:xfrm>
            <a:off x="852185" y="1403344"/>
            <a:ext cx="10716318" cy="5081133"/>
          </a:xfrm>
          <a:prstGeom prst="roundRect">
            <a:avLst>
              <a:gd name="adj" fmla="val 3056"/>
            </a:avLst>
          </a:prstGeom>
          <a:solidFill>
            <a:schemeClr val="bg1"/>
          </a:solidFill>
          <a:ln w="952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189" name="组合 188"/>
          <p:cNvGrpSpPr/>
          <p:nvPr>
            <p:custDataLst>
              <p:tags r:id="rId6"/>
            </p:custDataLst>
          </p:nvPr>
        </p:nvGrpSpPr>
        <p:grpSpPr>
          <a:xfrm rot="5400000">
            <a:off x="11099167" y="1487838"/>
            <a:ext cx="45719" cy="184653"/>
            <a:chOff x="1803400" y="4547566"/>
            <a:chExt cx="45719" cy="184653"/>
          </a:xfrm>
          <a:solidFill>
            <a:schemeClr val="accent1">
              <a:alpha val="50000"/>
            </a:schemeClr>
          </a:solidFill>
        </p:grpSpPr>
        <p:sp>
          <p:nvSpPr>
            <p:cNvPr id="190" name="椭圆 189"/>
            <p:cNvSpPr/>
            <p:nvPr/>
          </p:nvSpPr>
          <p:spPr>
            <a:xfrm>
              <a:off x="1803400" y="4547566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91" name="椭圆 190"/>
            <p:cNvSpPr/>
            <p:nvPr/>
          </p:nvSpPr>
          <p:spPr>
            <a:xfrm>
              <a:off x="1803400" y="4617033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92" name="椭圆 191"/>
            <p:cNvSpPr/>
            <p:nvPr/>
          </p:nvSpPr>
          <p:spPr>
            <a:xfrm>
              <a:off x="1803400" y="4686500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193" name="组合 192"/>
          <p:cNvGrpSpPr/>
          <p:nvPr>
            <p:custDataLst>
              <p:tags r:id="rId7"/>
            </p:custDataLst>
          </p:nvPr>
        </p:nvGrpSpPr>
        <p:grpSpPr>
          <a:xfrm>
            <a:off x="11045499" y="6077802"/>
            <a:ext cx="168594" cy="65583"/>
            <a:chOff x="5656049" y="3127606"/>
            <a:chExt cx="240897" cy="93709"/>
          </a:xfrm>
        </p:grpSpPr>
        <p:sp>
          <p:nvSpPr>
            <p:cNvPr id="194" name="L 形 193"/>
            <p:cNvSpPr/>
            <p:nvPr/>
          </p:nvSpPr>
          <p:spPr>
            <a:xfrm rot="13500000">
              <a:off x="5656049" y="3127606"/>
              <a:ext cx="93709" cy="93709"/>
            </a:xfrm>
            <a:prstGeom prst="corner">
              <a:avLst>
                <a:gd name="adj1" fmla="val 23297"/>
                <a:gd name="adj2" fmla="val 22436"/>
              </a:avLst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23CB97">
                    <a:alpha val="34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95" name="L 形 194"/>
            <p:cNvSpPr/>
            <p:nvPr/>
          </p:nvSpPr>
          <p:spPr>
            <a:xfrm rot="13500000">
              <a:off x="5729643" y="3127606"/>
              <a:ext cx="93709" cy="93709"/>
            </a:xfrm>
            <a:prstGeom prst="corner">
              <a:avLst>
                <a:gd name="adj1" fmla="val 23297"/>
                <a:gd name="adj2" fmla="val 22436"/>
              </a:avLst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23CB97">
                    <a:alpha val="34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96" name="L 形 195"/>
            <p:cNvSpPr/>
            <p:nvPr/>
          </p:nvSpPr>
          <p:spPr>
            <a:xfrm rot="13500000">
              <a:off x="5803237" y="3127606"/>
              <a:ext cx="93709" cy="93709"/>
            </a:xfrm>
            <a:prstGeom prst="corner">
              <a:avLst>
                <a:gd name="adj1" fmla="val 23297"/>
                <a:gd name="adj2" fmla="val 22436"/>
              </a:avLst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23CB97">
                    <a:alpha val="34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197" name="Shape1"/>
          <p:cNvSpPr txBox="1"/>
          <p:nvPr>
            <p:custDataLst>
              <p:tags r:id="rId8"/>
            </p:custDataLst>
          </p:nvPr>
        </p:nvSpPr>
        <p:spPr>
          <a:xfrm>
            <a:off x="10750595" y="6045587"/>
            <a:ext cx="286938" cy="138499"/>
          </a:xfrm>
          <a:prstGeom prst="rect">
            <a:avLst/>
          </a:prstGeom>
          <a:noFill/>
        </p:spPr>
        <p:txBody>
          <a:bodyPr wrap="square" lIns="0" tIns="0" rIns="0" bIns="0" rtlCol="0">
            <a:normAutofit fontScale="925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srgbClr val="23CB97">
                    <a:alpha val="67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NEXT</a:t>
            </a:r>
            <a:endParaRPr kumimoji="0" lang="zh-CN" altLang="en-US" sz="900" b="0" i="0" u="none" strike="noStrike" kern="1200" cap="none" spc="0" normalizeH="0" baseline="0" noProof="0" dirty="0">
              <a:ln>
                <a:noFill/>
              </a:ln>
              <a:solidFill>
                <a:srgbClr val="23CB97">
                  <a:alpha val="67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03" name="矩形: 圆顶角 202"/>
          <p:cNvSpPr/>
          <p:nvPr>
            <p:custDataLst>
              <p:tags r:id="rId9"/>
            </p:custDataLst>
          </p:nvPr>
        </p:nvSpPr>
        <p:spPr>
          <a:xfrm rot="10800000">
            <a:off x="1021636" y="1215237"/>
            <a:ext cx="392298" cy="292475"/>
          </a:xfrm>
          <a:prstGeom prst="round2Same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7" name="Text1">
            <a:extLst>
              <a:ext uri="{FF2B5EF4-FFF2-40B4-BE49-F238E27FC236}">
                <a16:creationId xmlns:a16="http://schemas.microsoft.com/office/drawing/2014/main" id="{9953A35E-618B-C7A2-B383-A5AFF521F230}"/>
              </a:ext>
            </a:extLst>
          </p:cNvPr>
          <p:cNvSpPr txBox="1"/>
          <p:nvPr>
            <p:custDataLst>
              <p:tags r:id="rId10"/>
            </p:custDataLst>
          </p:nvPr>
        </p:nvSpPr>
        <p:spPr>
          <a:xfrm>
            <a:off x="922691" y="238391"/>
            <a:ext cx="11669372" cy="720348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pPr marL="0" marR="0" lvl="0" algn="l" defTabSz="914400" rtl="0" eaLnBrk="1" fontAlgn="ctr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200" b="1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charset="-122"/>
                <a:sym typeface="思源黑体 CN" panose="020B0500000000000000" pitchFamily="34" charset="-122"/>
              </a:rPr>
              <a:t>超算中心运营门户网站计划需求工程项目计划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charset="-122"/>
              <a:sym typeface="思源黑体 CN" panose="020B0500000000000000" pitchFamily="34" charset="-122"/>
            </a:endParaRPr>
          </a:p>
        </p:txBody>
      </p:sp>
      <p:sp>
        <p:nvSpPr>
          <p:cNvPr id="28" name="Text2">
            <a:extLst>
              <a:ext uri="{FF2B5EF4-FFF2-40B4-BE49-F238E27FC236}">
                <a16:creationId xmlns:a16="http://schemas.microsoft.com/office/drawing/2014/main" id="{48519F95-F313-EB2C-D668-C5C4001A89BE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1021635" y="1194348"/>
            <a:ext cx="10192718" cy="4272705"/>
          </a:xfrm>
          <a:prstGeom prst="rect">
            <a:avLst/>
          </a:prstGeom>
          <a:ln>
            <a:noFill/>
          </a:ln>
        </p:spPr>
        <p:txBody>
          <a:bodyPr wrap="square" anchor="t" anchorCtr="0">
            <a:noAutofit/>
          </a:bodyPr>
          <a:lstStyle/>
          <a:p>
            <a:pPr lvl="1" algn="just">
              <a:lnSpc>
                <a:spcPct val="173000"/>
              </a:lnSpc>
              <a:spcBef>
                <a:spcPts val="1300"/>
              </a:spcBef>
              <a:spcAft>
                <a:spcPts val="1300"/>
              </a:spcAft>
            </a:pPr>
            <a:r>
              <a:rPr lang="zh-CN" altLang="zh-CN" sz="2000" b="1" kern="100" dirty="0">
                <a:effectLst/>
                <a:latin typeface="Times New Roman" panose="02020603050405020304" pitchFamily="18" charset="0"/>
                <a:ea typeface="等线 Light" panose="02010600030101010101" pitchFamily="2" charset="-122"/>
                <a:cs typeface="Times New Roman" panose="02020603050405020304" pitchFamily="18" charset="0"/>
              </a:rPr>
              <a:t>项目背景</a:t>
            </a:r>
            <a:endParaRPr lang="zh-CN" altLang="zh-CN" sz="2000" b="1" kern="100" dirty="0">
              <a:effectLst/>
              <a:latin typeface="等线 Light" panose="02010600030101010101" pitchFamily="2" charset="-122"/>
              <a:ea typeface="等线 Light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zh-CN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随着科学技术的不断发展，超级计算成为推动科学研究、工程设计和创新发展的关键力量。</a:t>
            </a:r>
            <a:r>
              <a:rPr lang="en-US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2021</a:t>
            </a:r>
            <a:r>
              <a:rPr lang="zh-CN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年，国家发改委等四部门联合发布了《全国一体化大数据中心协同创新体系算力枢纽实施方案》</a:t>
            </a:r>
            <a:r>
              <a:rPr lang="en-US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[1]</a:t>
            </a:r>
            <a:r>
              <a:rPr lang="zh-CN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，明确提出布局全国算力网络枢纽节点，启动实施</a:t>
            </a:r>
            <a:r>
              <a:rPr lang="en-US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“</a:t>
            </a:r>
            <a:r>
              <a:rPr lang="zh-CN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东数西算</a:t>
            </a:r>
            <a:r>
              <a:rPr lang="en-US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”</a:t>
            </a:r>
            <a:r>
              <a:rPr lang="zh-CN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工程。</a:t>
            </a:r>
            <a:r>
              <a:rPr lang="en-US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2023</a:t>
            </a:r>
            <a:r>
              <a:rPr lang="zh-CN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年</a:t>
            </a:r>
            <a:r>
              <a:rPr lang="en-US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月，《数字中国建设整体布局规划》提出系统优化算力基础设施布局，促进东西部算力高效互补和协同联动，引导通用数据中心、超算中心、智能计算中心、边缘数据中心等合理梯次布局</a:t>
            </a:r>
            <a:r>
              <a:rPr lang="en-US" altLang="zh-CN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[2]</a:t>
            </a:r>
            <a:r>
              <a:rPr lang="zh-CN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。并且随着云计算技术水平发展，</a:t>
            </a:r>
            <a:r>
              <a:rPr lang="en-US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AI</a:t>
            </a:r>
            <a:r>
              <a:rPr lang="zh-CN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5G</a:t>
            </a:r>
            <a:r>
              <a:rPr lang="zh-CN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、物联网技术的成熟和推广，智慧政务、智慧能源、智慧金融、生物医药、工业仿真、无人驾驶、航空遥感等应用场景的高性能计算需求越来越多。为了给用户提供高效、便捷的高性能计算资源服务，构建面向超算中心的统一运营管理平台尤为重要。基于该平台，用户可以快速了解整个超算中心的算力资源配置情况、计费方式以及平台使用方法，实时获取超算中心最新的动态信息。一键式完成账号申请、充值结算以及成果奖励申报等流程。既便利了用户零门槛的使用超算中心的计算资源，也为超算中心管理人员提供了很好的平台管理方式。</a:t>
            </a:r>
          </a:p>
          <a:p>
            <a:pPr indent="266700" algn="just"/>
            <a:r>
              <a:rPr lang="zh-CN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我校已建成浙江省内公办高校首家校级超算中心，为我校师生提供支撑科学研究的信息化基础设施，打造支撑学校交叉创新研究和产业创新的基础平台，成为学校的金名片。作为公共服务平台，应建立运营门户网站为全校师生提供统一的在线服务平台。</a:t>
            </a:r>
          </a:p>
          <a:p>
            <a:pPr lvl="1" algn="just">
              <a:lnSpc>
                <a:spcPct val="173000"/>
              </a:lnSpc>
              <a:spcBef>
                <a:spcPts val="1300"/>
              </a:spcBef>
              <a:spcAft>
                <a:spcPts val="1300"/>
              </a:spcAft>
            </a:pPr>
            <a:r>
              <a:rPr lang="zh-CN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）</a:t>
            </a:r>
          </a:p>
        </p:txBody>
      </p:sp>
      <p:pic>
        <p:nvPicPr>
          <p:cNvPr id="6" name="Shape2">
            <a:extLst>
              <a:ext uri="{FF2B5EF4-FFF2-40B4-BE49-F238E27FC236}">
                <a16:creationId xmlns:a16="http://schemas.microsoft.com/office/drawing/2014/main" id="{D297F639-0CDC-A8F7-B3C9-D3DE1066FB24}"/>
              </a:ext>
            </a:extLst>
          </p:cNvPr>
          <p:cNvPicPr>
            <a:picLocks/>
          </p:cNvPicPr>
          <p:nvPr>
            <p:custDataLst>
              <p:tags r:id="rId12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65415" y="373523"/>
            <a:ext cx="585216" cy="58521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3342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over dir="lu"/>
      </p:transition>
    </mc:Choice>
    <mc:Fallback xmlns="">
      <p:transition spd="slow">
        <p:cover dir="lu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1"/>
          <p:cNvSpPr/>
          <p:nvPr>
            <p:custDataLst>
              <p:tags r:id="rId2"/>
            </p:custDataLst>
          </p:nvPr>
        </p:nvSpPr>
        <p:spPr>
          <a:xfrm>
            <a:off x="852185" y="1507713"/>
            <a:ext cx="10716318" cy="4895689"/>
          </a:xfrm>
          <a:prstGeom prst="roundRect">
            <a:avLst>
              <a:gd name="adj" fmla="val 3056"/>
            </a:avLst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52" name="直接连接符 51"/>
          <p:cNvCxnSpPr/>
          <p:nvPr>
            <p:custDataLst>
              <p:tags r:id="rId3"/>
            </p:custDataLst>
          </p:nvPr>
        </p:nvCxnSpPr>
        <p:spPr>
          <a:xfrm>
            <a:off x="4099154" y="567296"/>
            <a:ext cx="0" cy="336550"/>
          </a:xfrm>
          <a:prstGeom prst="line">
            <a:avLst/>
          </a:prstGeom>
          <a:ln w="9525" cap="rnd">
            <a:solidFill>
              <a:schemeClr val="accent1">
                <a:alpha val="3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/>
          <p:cNvCxnSpPr/>
          <p:nvPr>
            <p:custDataLst>
              <p:tags r:id="rId4"/>
            </p:custDataLst>
          </p:nvPr>
        </p:nvCxnSpPr>
        <p:spPr>
          <a:xfrm>
            <a:off x="11683359" y="567296"/>
            <a:ext cx="0" cy="336550"/>
          </a:xfrm>
          <a:prstGeom prst="line">
            <a:avLst/>
          </a:prstGeom>
          <a:ln w="9525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矩形: 圆角 106"/>
          <p:cNvSpPr/>
          <p:nvPr>
            <p:custDataLst>
              <p:tags r:id="rId5"/>
            </p:custDataLst>
          </p:nvPr>
        </p:nvSpPr>
        <p:spPr>
          <a:xfrm>
            <a:off x="737841" y="1209571"/>
            <a:ext cx="10716318" cy="5081133"/>
          </a:xfrm>
          <a:prstGeom prst="roundRect">
            <a:avLst>
              <a:gd name="adj" fmla="val 3056"/>
            </a:avLst>
          </a:prstGeom>
          <a:solidFill>
            <a:schemeClr val="bg1"/>
          </a:solidFill>
          <a:ln w="952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189" name="组合 188"/>
          <p:cNvGrpSpPr/>
          <p:nvPr>
            <p:custDataLst>
              <p:tags r:id="rId6"/>
            </p:custDataLst>
          </p:nvPr>
        </p:nvGrpSpPr>
        <p:grpSpPr>
          <a:xfrm rot="5400000">
            <a:off x="11099167" y="1487838"/>
            <a:ext cx="45719" cy="184653"/>
            <a:chOff x="1803400" y="4547566"/>
            <a:chExt cx="45719" cy="184653"/>
          </a:xfrm>
          <a:solidFill>
            <a:schemeClr val="accent1">
              <a:alpha val="50000"/>
            </a:schemeClr>
          </a:solidFill>
        </p:grpSpPr>
        <p:sp>
          <p:nvSpPr>
            <p:cNvPr id="190" name="椭圆 189"/>
            <p:cNvSpPr/>
            <p:nvPr/>
          </p:nvSpPr>
          <p:spPr>
            <a:xfrm>
              <a:off x="1803400" y="4547566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91" name="椭圆 190"/>
            <p:cNvSpPr/>
            <p:nvPr/>
          </p:nvSpPr>
          <p:spPr>
            <a:xfrm>
              <a:off x="1803400" y="4617033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92" name="椭圆 191"/>
            <p:cNvSpPr/>
            <p:nvPr/>
          </p:nvSpPr>
          <p:spPr>
            <a:xfrm>
              <a:off x="1803400" y="4686500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193" name="组合 192"/>
          <p:cNvGrpSpPr/>
          <p:nvPr>
            <p:custDataLst>
              <p:tags r:id="rId7"/>
            </p:custDataLst>
          </p:nvPr>
        </p:nvGrpSpPr>
        <p:grpSpPr>
          <a:xfrm>
            <a:off x="11045499" y="6077802"/>
            <a:ext cx="168594" cy="65583"/>
            <a:chOff x="5656049" y="3127606"/>
            <a:chExt cx="240897" cy="93709"/>
          </a:xfrm>
        </p:grpSpPr>
        <p:sp>
          <p:nvSpPr>
            <p:cNvPr id="194" name="L 形 193"/>
            <p:cNvSpPr/>
            <p:nvPr/>
          </p:nvSpPr>
          <p:spPr>
            <a:xfrm rot="13500000">
              <a:off x="5656049" y="3127606"/>
              <a:ext cx="93709" cy="93709"/>
            </a:xfrm>
            <a:prstGeom prst="corner">
              <a:avLst>
                <a:gd name="adj1" fmla="val 23297"/>
                <a:gd name="adj2" fmla="val 22436"/>
              </a:avLst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23CB97">
                    <a:alpha val="34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95" name="L 形 194"/>
            <p:cNvSpPr/>
            <p:nvPr/>
          </p:nvSpPr>
          <p:spPr>
            <a:xfrm rot="13500000">
              <a:off x="5729643" y="3127606"/>
              <a:ext cx="93709" cy="93709"/>
            </a:xfrm>
            <a:prstGeom prst="corner">
              <a:avLst>
                <a:gd name="adj1" fmla="val 23297"/>
                <a:gd name="adj2" fmla="val 22436"/>
              </a:avLst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23CB97">
                    <a:alpha val="34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96" name="L 形 195"/>
            <p:cNvSpPr/>
            <p:nvPr/>
          </p:nvSpPr>
          <p:spPr>
            <a:xfrm rot="13500000">
              <a:off x="5803237" y="3127606"/>
              <a:ext cx="93709" cy="93709"/>
            </a:xfrm>
            <a:prstGeom prst="corner">
              <a:avLst>
                <a:gd name="adj1" fmla="val 23297"/>
                <a:gd name="adj2" fmla="val 22436"/>
              </a:avLst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23CB97">
                    <a:alpha val="34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197" name="Shape1"/>
          <p:cNvSpPr txBox="1"/>
          <p:nvPr>
            <p:custDataLst>
              <p:tags r:id="rId8"/>
            </p:custDataLst>
          </p:nvPr>
        </p:nvSpPr>
        <p:spPr>
          <a:xfrm>
            <a:off x="10750595" y="6045587"/>
            <a:ext cx="286938" cy="138499"/>
          </a:xfrm>
          <a:prstGeom prst="rect">
            <a:avLst/>
          </a:prstGeom>
          <a:noFill/>
        </p:spPr>
        <p:txBody>
          <a:bodyPr wrap="square" lIns="0" tIns="0" rIns="0" bIns="0" rtlCol="0">
            <a:normAutofit fontScale="925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srgbClr val="23CB97">
                    <a:alpha val="67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NEXT</a:t>
            </a:r>
            <a:endParaRPr kumimoji="0" lang="zh-CN" altLang="en-US" sz="900" b="0" i="0" u="none" strike="noStrike" kern="1200" cap="none" spc="0" normalizeH="0" baseline="0" noProof="0" dirty="0">
              <a:ln>
                <a:noFill/>
              </a:ln>
              <a:solidFill>
                <a:srgbClr val="23CB97">
                  <a:alpha val="67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03" name="矩形: 圆顶角 202"/>
          <p:cNvSpPr/>
          <p:nvPr>
            <p:custDataLst>
              <p:tags r:id="rId9"/>
            </p:custDataLst>
          </p:nvPr>
        </p:nvSpPr>
        <p:spPr>
          <a:xfrm rot="10800000">
            <a:off x="1021636" y="1215237"/>
            <a:ext cx="392298" cy="292475"/>
          </a:xfrm>
          <a:prstGeom prst="round2Same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7" name="Text1">
            <a:extLst>
              <a:ext uri="{FF2B5EF4-FFF2-40B4-BE49-F238E27FC236}">
                <a16:creationId xmlns:a16="http://schemas.microsoft.com/office/drawing/2014/main" id="{9953A35E-618B-C7A2-B383-A5AFF521F230}"/>
              </a:ext>
            </a:extLst>
          </p:cNvPr>
          <p:cNvSpPr txBox="1"/>
          <p:nvPr>
            <p:custDataLst>
              <p:tags r:id="rId10"/>
            </p:custDataLst>
          </p:nvPr>
        </p:nvSpPr>
        <p:spPr>
          <a:xfrm>
            <a:off x="922691" y="238391"/>
            <a:ext cx="11669372" cy="720348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pPr marL="0" marR="0" lvl="0" algn="l" defTabSz="914400" rtl="0" eaLnBrk="1" fontAlgn="ctr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200" b="1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charset="-122"/>
                <a:sym typeface="思源黑体 CN" panose="020B0500000000000000" pitchFamily="34" charset="-122"/>
              </a:rPr>
              <a:t>超算中心运营门户网站计划需求工程项目计划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charset="-122"/>
              <a:sym typeface="思源黑体 CN" panose="020B0500000000000000" pitchFamily="34" charset="-122"/>
            </a:endParaRPr>
          </a:p>
        </p:txBody>
      </p:sp>
      <p:sp>
        <p:nvSpPr>
          <p:cNvPr id="28" name="Text2">
            <a:extLst>
              <a:ext uri="{FF2B5EF4-FFF2-40B4-BE49-F238E27FC236}">
                <a16:creationId xmlns:a16="http://schemas.microsoft.com/office/drawing/2014/main" id="{48519F95-F313-EB2C-D668-C5C4001A89BE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1021635" y="1677571"/>
            <a:ext cx="10192718" cy="4272705"/>
          </a:xfrm>
          <a:prstGeom prst="rect">
            <a:avLst/>
          </a:prstGeom>
          <a:ln>
            <a:noFill/>
          </a:ln>
        </p:spPr>
        <p:txBody>
          <a:bodyPr wrap="square" anchor="t" anchorCtr="0">
            <a:noAutofit/>
          </a:bodyPr>
          <a:lstStyle/>
          <a:p>
            <a:pPr lvl="1" algn="just">
              <a:lnSpc>
                <a:spcPct val="173000"/>
              </a:lnSpc>
              <a:spcBef>
                <a:spcPts val="1300"/>
              </a:spcBef>
              <a:spcAft>
                <a:spcPts val="1300"/>
              </a:spcAft>
            </a:pPr>
            <a:r>
              <a:rPr lang="zh-CN" altLang="zh-CN" sz="2000" b="1" kern="100" dirty="0">
                <a:effectLst/>
                <a:latin typeface="Times New Roman" panose="02020603050405020304" pitchFamily="18" charset="0"/>
                <a:ea typeface="等线 Light" panose="02010600030101010101" pitchFamily="2" charset="-122"/>
                <a:cs typeface="Times New Roman" panose="02020603050405020304" pitchFamily="18" charset="0"/>
              </a:rPr>
              <a:t>项目目标</a:t>
            </a:r>
            <a:endParaRPr lang="zh-CN" altLang="zh-CN" sz="2000" b="1" kern="100" dirty="0">
              <a:effectLst/>
              <a:latin typeface="等线 Light" panose="02010600030101010101" pitchFamily="2" charset="-122"/>
              <a:ea typeface="等线 Light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zh-CN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目前有很多的门户网站，但是面向超算中心的门户网站较少，同时由于每个学校的超算中心的情况都不一样，需要针对自身情况设计相应的运营门户网站。该网站建设完成后，主要为学校师生提供超算平台账号在线申请、账号充值以及成果奖励申报等功能。同时也为超算中心运营管理人员提供新闻动态以及通知公告的发布，账号收费管理以及成果管理等功能。</a:t>
            </a:r>
          </a:p>
          <a:p>
            <a:pPr indent="266700" algn="just"/>
            <a:r>
              <a:rPr lang="zh-CN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该网站的开发将在学期结束前完成，开发资源有：</a:t>
            </a:r>
            <a:r>
              <a:rPr lang="en-US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5</a:t>
            </a:r>
            <a:r>
              <a:rPr lang="zh-CN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个合作愉快的人员；</a:t>
            </a:r>
            <a:r>
              <a:rPr lang="en-US" altLang="zh-CN" sz="20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dreamwaver</a:t>
            </a:r>
            <a:r>
              <a:rPr lang="zh-CN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photoshop</a:t>
            </a:r>
            <a:r>
              <a:rPr lang="zh-CN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20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project,officetools</a:t>
            </a:r>
            <a:r>
              <a:rPr lang="zh-CN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和其他必备的软件和硬件，如有余力可以完成对应移动版</a:t>
            </a:r>
            <a:r>
              <a:rPr lang="en-US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app</a:t>
            </a:r>
            <a:r>
              <a:rPr lang="zh-CN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的开发。</a:t>
            </a:r>
          </a:p>
          <a:p>
            <a:pPr lvl="1" algn="just">
              <a:lnSpc>
                <a:spcPct val="173000"/>
              </a:lnSpc>
              <a:spcBef>
                <a:spcPts val="1300"/>
              </a:spcBef>
              <a:spcAft>
                <a:spcPts val="1300"/>
              </a:spcAft>
            </a:pPr>
            <a:r>
              <a:rPr lang="zh-CN" altLang="zh-CN" sz="2000" b="1" kern="100" dirty="0">
                <a:effectLst/>
                <a:latin typeface="Times New Roman" panose="02020603050405020304" pitchFamily="18" charset="0"/>
                <a:ea typeface="等线 Light" panose="02010600030101010101" pitchFamily="2" charset="-122"/>
                <a:cs typeface="Times New Roman" panose="02020603050405020304" pitchFamily="18" charset="0"/>
              </a:rPr>
              <a:t>项目范围</a:t>
            </a:r>
            <a:endParaRPr lang="zh-CN" altLang="zh-CN" sz="2000" b="1" kern="100" dirty="0">
              <a:effectLst/>
              <a:latin typeface="等线 Light" panose="02010600030101010101" pitchFamily="2" charset="-122"/>
              <a:ea typeface="等线 Light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zh-CN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最终成品：超算中心运营管理门户网站、相应的后台、使用手册、</a:t>
            </a:r>
            <a:r>
              <a:rPr lang="en-US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SRS</a:t>
            </a:r>
            <a:r>
              <a:rPr lang="zh-CN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（需求规格说明书）</a:t>
            </a:r>
          </a:p>
        </p:txBody>
      </p:sp>
      <p:pic>
        <p:nvPicPr>
          <p:cNvPr id="6" name="Shape2">
            <a:extLst>
              <a:ext uri="{FF2B5EF4-FFF2-40B4-BE49-F238E27FC236}">
                <a16:creationId xmlns:a16="http://schemas.microsoft.com/office/drawing/2014/main" id="{D297F639-0CDC-A8F7-B3C9-D3DE1066FB24}"/>
              </a:ext>
            </a:extLst>
          </p:cNvPr>
          <p:cNvPicPr>
            <a:picLocks/>
          </p:cNvPicPr>
          <p:nvPr>
            <p:custDataLst>
              <p:tags r:id="rId12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65415" y="373523"/>
            <a:ext cx="585216" cy="58521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72280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over dir="lu"/>
      </p:transition>
    </mc:Choice>
    <mc:Fallback xmlns="">
      <p:transition spd="slow">
        <p:cover dir="lu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Shape1">
            <a:extLst>
              <a:ext uri="{FF2B5EF4-FFF2-40B4-BE49-F238E27FC236}">
                <a16:creationId xmlns:a16="http://schemas.microsoft.com/office/drawing/2014/main" id="{48A29A86-F533-9EDA-0E0C-08092EF4956C}"/>
              </a:ext>
            </a:extLst>
          </p:cNvPr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700"/>
            <a:ext cx="12192000" cy="6870700"/>
          </a:xfrm>
          <a:prstGeom prst="rect">
            <a:avLst/>
          </a:prstGeom>
          <a:noFill/>
        </p:spPr>
      </p:pic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0" y="-12065"/>
            <a:ext cx="8168640" cy="68700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Text1"/>
          <p:cNvSpPr txBox="1"/>
          <p:nvPr>
            <p:custDataLst>
              <p:tags r:id="rId3"/>
            </p:custDataLst>
          </p:nvPr>
        </p:nvSpPr>
        <p:spPr>
          <a:xfrm>
            <a:off x="681990" y="2939415"/>
            <a:ext cx="6732905" cy="1791335"/>
          </a:xfrm>
          <a:prstGeom prst="rect">
            <a:avLst/>
          </a:prstGeom>
          <a:noFill/>
        </p:spPr>
        <p:txBody>
          <a:bodyPr wrap="square" rtlCol="0" anchor="t" anchorCtr="0">
            <a:normAutofit/>
          </a:bodyPr>
          <a:lstStyle>
            <a:defPPr>
              <a:defRPr lang="en-US"/>
            </a:defPPr>
            <a:lvl1pPr>
              <a:defRPr sz="11000" b="1" spc="-150">
                <a:solidFill>
                  <a:srgbClr val="8034FF"/>
                </a:solidFill>
                <a:latin typeface="Avenir LT Pro 65 Medium" panose="020B0603020203020204" pitchFamily="34" charset="0"/>
                <a:ea typeface="Inter Medium" panose="020B0502030000000004" pitchFamily="34" charset="0"/>
                <a:cs typeface="Arial" panose="020B0604020202020204" pitchFamily="34" charset="0"/>
              </a:defRPr>
            </a:lvl1pPr>
          </a:lstStyle>
          <a:p>
            <a:pPr algn="l" fontAlgn="ctr"/>
            <a:r>
              <a:rPr lang="zh-CN" altLang="en-US" sz="6000" spc="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字体圈欣意冠黑体" panose="00000500000000000000" charset="-122"/>
                <a:sym typeface="+mn-lt"/>
              </a:rPr>
              <a:t>项目需求</a:t>
            </a:r>
          </a:p>
        </p:txBody>
      </p:sp>
      <p:sp>
        <p:nvSpPr>
          <p:cNvPr id="6" name="Text3"/>
          <p:cNvSpPr txBox="1"/>
          <p:nvPr>
            <p:custDataLst>
              <p:tags r:id="rId4"/>
            </p:custDataLst>
          </p:nvPr>
        </p:nvSpPr>
        <p:spPr>
          <a:xfrm>
            <a:off x="681880" y="1113781"/>
            <a:ext cx="1611989" cy="1452596"/>
          </a:xfrm>
          <a:prstGeom prst="rect">
            <a:avLst/>
          </a:prstGeom>
          <a:noFill/>
        </p:spPr>
        <p:txBody>
          <a:bodyPr wrap="square" rtlCol="0" anchor="ctr">
            <a:normAutofit fontScale="92500"/>
          </a:bodyPr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zh-CN" sz="8800" b="1"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zh-CN" altLang="en-US" sz="8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 flipV="1">
            <a:off x="866060" y="2566377"/>
            <a:ext cx="1062436" cy="1667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4E293B4F-F88D-E147-DD8A-22192359BC5B}"/>
              </a:ext>
            </a:extLst>
          </p:cNvPr>
          <p:cNvGrpSpPr/>
          <p:nvPr/>
        </p:nvGrpSpPr>
        <p:grpSpPr>
          <a:xfrm rot="16200000">
            <a:off x="1351349" y="5354634"/>
            <a:ext cx="253673" cy="1598686"/>
            <a:chOff x="11650379" y="272776"/>
            <a:chExt cx="253673" cy="1598686"/>
          </a:xfrm>
        </p:grpSpPr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9EDAB9EE-FF8F-BBB8-5AE5-256FBA20D847}"/>
                </a:ext>
              </a:extLst>
            </p:cNvPr>
            <p:cNvGrpSpPr/>
            <p:nvPr/>
          </p:nvGrpSpPr>
          <p:grpSpPr>
            <a:xfrm>
              <a:off x="11650379" y="272776"/>
              <a:ext cx="253673" cy="422549"/>
              <a:chOff x="11650379" y="272776"/>
              <a:chExt cx="253673" cy="422549"/>
            </a:xfrm>
          </p:grpSpPr>
          <p:sp>
            <p:nvSpPr>
              <p:cNvPr id="11" name="椭圆 10">
                <a:extLst>
                  <a:ext uri="{FF2B5EF4-FFF2-40B4-BE49-F238E27FC236}">
                    <a16:creationId xmlns:a16="http://schemas.microsoft.com/office/drawing/2014/main" id="{1B29FDBE-14D8-F70C-56BA-4C9B98C32C51}"/>
                  </a:ext>
                </a:extLst>
              </p:cNvPr>
              <p:cNvSpPr/>
              <p:nvPr/>
            </p:nvSpPr>
            <p:spPr>
              <a:xfrm>
                <a:off x="11650379" y="272776"/>
                <a:ext cx="246529" cy="246529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2" name="椭圆 11">
                <a:extLst>
                  <a:ext uri="{FF2B5EF4-FFF2-40B4-BE49-F238E27FC236}">
                    <a16:creationId xmlns:a16="http://schemas.microsoft.com/office/drawing/2014/main" id="{C8448320-19D1-0683-4A3C-F654050B94E3}"/>
                  </a:ext>
                </a:extLst>
              </p:cNvPr>
              <p:cNvSpPr/>
              <p:nvPr/>
            </p:nvSpPr>
            <p:spPr>
              <a:xfrm>
                <a:off x="11657523" y="448796"/>
                <a:ext cx="246529" cy="246529"/>
              </a:xfrm>
              <a:prstGeom prst="ellipse">
                <a:avLst/>
              </a:prstGeom>
              <a:solidFill>
                <a:schemeClr val="tx2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34DB50BC-F508-9589-7826-DF506C8D16EE}"/>
                </a:ext>
              </a:extLst>
            </p:cNvPr>
            <p:cNvCxnSpPr/>
            <p:nvPr/>
          </p:nvCxnSpPr>
          <p:spPr>
            <a:xfrm flipH="1">
              <a:off x="11752966" y="1004231"/>
              <a:ext cx="4840" cy="867231"/>
            </a:xfrm>
            <a:prstGeom prst="line">
              <a:avLst/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96E32E9E-16F6-1286-90B7-CF2AB23E869C}"/>
              </a:ext>
            </a:extLst>
          </p:cNvPr>
          <p:cNvGrpSpPr/>
          <p:nvPr/>
        </p:nvGrpSpPr>
        <p:grpSpPr>
          <a:xfrm>
            <a:off x="11605395" y="461528"/>
            <a:ext cx="213997" cy="502990"/>
            <a:chOff x="11544718" y="249019"/>
            <a:chExt cx="268663" cy="631478"/>
          </a:xfrm>
          <a:solidFill>
            <a:schemeClr val="tx2"/>
          </a:solidFill>
        </p:grpSpPr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BC9FC805-FF25-96AF-E4A4-32D8FEA229F0}"/>
                </a:ext>
              </a:extLst>
            </p:cNvPr>
            <p:cNvSpPr/>
            <p:nvPr/>
          </p:nvSpPr>
          <p:spPr>
            <a:xfrm>
              <a:off x="11544718" y="249019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B5F9074E-619A-734A-E37D-54E05151CD55}"/>
                </a:ext>
              </a:extLst>
            </p:cNvPr>
            <p:cNvSpPr/>
            <p:nvPr/>
          </p:nvSpPr>
          <p:spPr>
            <a:xfrm>
              <a:off x="11709024" y="249019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82DA68C7-F39D-DD4B-4533-F3F2CE865BD5}"/>
                </a:ext>
              </a:extLst>
            </p:cNvPr>
            <p:cNvSpPr/>
            <p:nvPr/>
          </p:nvSpPr>
          <p:spPr>
            <a:xfrm>
              <a:off x="11544718" y="424726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83FDD6DA-C14C-B777-A7E5-B756437BD439}"/>
                </a:ext>
              </a:extLst>
            </p:cNvPr>
            <p:cNvSpPr/>
            <p:nvPr/>
          </p:nvSpPr>
          <p:spPr>
            <a:xfrm>
              <a:off x="11709024" y="424726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067C82EF-6392-CDAD-9973-4F17D89889B8}"/>
                </a:ext>
              </a:extLst>
            </p:cNvPr>
            <p:cNvSpPr/>
            <p:nvPr/>
          </p:nvSpPr>
          <p:spPr>
            <a:xfrm>
              <a:off x="11544718" y="600433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95679D71-4BFF-EBD8-0F3C-B938308F4CA3}"/>
                </a:ext>
              </a:extLst>
            </p:cNvPr>
            <p:cNvSpPr/>
            <p:nvPr/>
          </p:nvSpPr>
          <p:spPr>
            <a:xfrm>
              <a:off x="11709024" y="600433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F8F3E4C1-C04D-D9C2-23AA-CB1226139DE1}"/>
                </a:ext>
              </a:extLst>
            </p:cNvPr>
            <p:cNvSpPr/>
            <p:nvPr/>
          </p:nvSpPr>
          <p:spPr>
            <a:xfrm>
              <a:off x="11544718" y="776140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EFA26E0E-5AF4-35D3-F4B2-79A5625A805B}"/>
                </a:ext>
              </a:extLst>
            </p:cNvPr>
            <p:cNvSpPr/>
            <p:nvPr/>
          </p:nvSpPr>
          <p:spPr>
            <a:xfrm>
              <a:off x="11709024" y="776140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custDataLst>
      <p:tags r:id="rId1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2"/>
          <p:cNvSpPr txBox="1"/>
          <p:nvPr>
            <p:custDataLst>
              <p:tags r:id="rId2"/>
            </p:custDataLst>
          </p:nvPr>
        </p:nvSpPr>
        <p:spPr>
          <a:xfrm>
            <a:off x="439421" y="230160"/>
            <a:ext cx="11538888" cy="1002071"/>
          </a:xfrm>
          <a:prstGeom prst="rect">
            <a:avLst/>
          </a:prstGeom>
          <a:noFill/>
        </p:spPr>
        <p:txBody>
          <a:bodyPr wrap="square" rtlCol="0" anchor="b" anchorCtr="0">
            <a:normAutofit fontScale="92500"/>
          </a:bodyPr>
          <a:lstStyle/>
          <a:p>
            <a:pPr marL="0" marR="0" lvl="0" algn="r" defTabSz="914400" rtl="0" eaLnBrk="1" fontAlgn="ctr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200" b="1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charset="-122"/>
                <a:sym typeface="思源黑体 CN" panose="020B0500000000000000" pitchFamily="34" charset="-122"/>
              </a:rPr>
              <a:t>超算中心运营管理门户网站：统一在线服务平台，服务全校师生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charset="-122"/>
              <a:sym typeface="思源黑体 CN" panose="020B0500000000000000" pitchFamily="34" charset="-122"/>
            </a:endParaRPr>
          </a:p>
        </p:txBody>
      </p:sp>
      <p:pic>
        <p:nvPicPr>
          <p:cNvPr id="10" name="Shape1">
            <a:extLst>
              <a:ext uri="{FF2B5EF4-FFF2-40B4-BE49-F238E27FC236}">
                <a16:creationId xmlns:a16="http://schemas.microsoft.com/office/drawing/2014/main" id="{979C14C6-0C74-DAD1-0AE9-EBF6AE1BC4F2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95949" y="683591"/>
            <a:ext cx="548640" cy="54864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0F98AB8F-AF08-CEAC-1482-CFAD4DC13D6F}"/>
              </a:ext>
            </a:extLst>
          </p:cNvPr>
          <p:cNvSpPr txBox="1"/>
          <p:nvPr/>
        </p:nvSpPr>
        <p:spPr>
          <a:xfrm>
            <a:off x="439421" y="1361440"/>
            <a:ext cx="11376659" cy="5680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just">
              <a:lnSpc>
                <a:spcPct val="173000"/>
              </a:lnSpc>
              <a:spcBef>
                <a:spcPts val="1300"/>
              </a:spcBef>
              <a:spcAft>
                <a:spcPts val="1300"/>
              </a:spcAft>
            </a:pPr>
            <a:r>
              <a:rPr lang="zh-CN" altLang="zh-CN" sz="1600" b="1" kern="100" dirty="0">
                <a:effectLst/>
                <a:latin typeface="Times New Roman" panose="02020603050405020304" pitchFamily="18" charset="0"/>
                <a:ea typeface="等线 Light" panose="02010600030101010101" pitchFamily="2" charset="-122"/>
                <a:cs typeface="Times New Roman" panose="02020603050405020304" pitchFamily="18" charset="0"/>
              </a:rPr>
              <a:t>确认项目需求</a:t>
            </a:r>
            <a:r>
              <a:rPr lang="zh-CN" altLang="en-US" sz="1600" b="1" kern="100" dirty="0">
                <a:effectLst/>
                <a:latin typeface="Times New Roman" panose="02020603050405020304" pitchFamily="18" charset="0"/>
                <a:ea typeface="等线 Light" panose="02010600030101010101" pitchFamily="2" charset="-122"/>
                <a:cs typeface="Times New Roman" panose="02020603050405020304" pitchFamily="18" charset="0"/>
              </a:rPr>
              <a:t>（详情请见文档）</a:t>
            </a:r>
            <a:endParaRPr lang="en-US" altLang="zh-CN" sz="1600" b="1" kern="100" dirty="0">
              <a:latin typeface="等线 Light" panose="02010600030101010101" pitchFamily="2" charset="-122"/>
              <a:ea typeface="等线 Light" panose="02010600030101010101" pitchFamily="2" charset="-122"/>
              <a:cs typeface="Times New Roman" panose="02020603050405020304" pitchFamily="18" charset="0"/>
            </a:endParaRPr>
          </a:p>
          <a:p>
            <a:pPr lvl="1" algn="just">
              <a:lnSpc>
                <a:spcPct val="173000"/>
              </a:lnSpc>
              <a:spcBef>
                <a:spcPts val="1300"/>
              </a:spcBef>
              <a:spcAft>
                <a:spcPts val="1300"/>
              </a:spcAft>
            </a:pPr>
            <a:r>
              <a:rPr lang="zh-CN" altLang="zh-CN" sz="1600" b="1" kern="100" dirty="0">
                <a:effectLst/>
                <a:latin typeface="Times New Roman" panose="02020603050405020304" pitchFamily="18" charset="0"/>
                <a:ea typeface="等线 Light" panose="02010600030101010101" pitchFamily="2" charset="-122"/>
                <a:cs typeface="Times New Roman" panose="02020603050405020304" pitchFamily="18" charset="0"/>
              </a:rPr>
              <a:t>项目需求的优先级和范围管理</a:t>
            </a:r>
            <a:endParaRPr lang="zh-CN" altLang="zh-CN" sz="1600" b="1" kern="100" dirty="0">
              <a:effectLst/>
              <a:latin typeface="等线 Light" panose="02010600030101010101" pitchFamily="2" charset="-122"/>
              <a:ea typeface="等线 Light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zh-CN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项目成员都需要使用</a:t>
            </a:r>
            <a:r>
              <a:rPr lang="en-US" altLang="zh-CN" sz="16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PingCode</a:t>
            </a:r>
            <a:r>
              <a:rPr lang="zh-CN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，（</a:t>
            </a:r>
            <a:r>
              <a:rPr lang="en-US" altLang="zh-CN" sz="16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PingCode</a:t>
            </a:r>
            <a:r>
              <a:rPr lang="zh-CN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上建立了需求跟踪矩阵）在进入到</a:t>
            </a:r>
            <a:r>
              <a:rPr lang="en-US" altLang="zh-CN" sz="16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PingCode</a:t>
            </a:r>
            <a:r>
              <a:rPr lang="zh-CN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的对应组织中，你可以看到你负责的项目需求，有对应的优先级，截止时间，以及需求的详细说明。若后续有需求变动，你在</a:t>
            </a:r>
            <a:r>
              <a:rPr lang="en-US" altLang="zh-CN" sz="16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PingCode</a:t>
            </a:r>
            <a:r>
              <a:rPr lang="zh-CN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上也会收到通知。</a:t>
            </a:r>
          </a:p>
          <a:p>
            <a:pPr lvl="1" algn="just">
              <a:lnSpc>
                <a:spcPct val="173000"/>
              </a:lnSpc>
              <a:spcBef>
                <a:spcPts val="1300"/>
              </a:spcBef>
              <a:spcAft>
                <a:spcPts val="1300"/>
              </a:spcAft>
            </a:pPr>
            <a:r>
              <a:rPr lang="zh-CN" altLang="zh-CN" sz="1600" b="1" kern="100" dirty="0">
                <a:effectLst/>
                <a:latin typeface="Times New Roman" panose="02020603050405020304" pitchFamily="18" charset="0"/>
                <a:ea typeface="等线 Light" panose="02010600030101010101" pitchFamily="2" charset="-122"/>
                <a:cs typeface="Times New Roman" panose="02020603050405020304" pitchFamily="18" charset="0"/>
              </a:rPr>
              <a:t>需求规格说明</a:t>
            </a:r>
            <a:endParaRPr lang="zh-CN" altLang="zh-CN" sz="1600" b="1" kern="100" dirty="0">
              <a:effectLst/>
              <a:latin typeface="等线 Light" panose="02010600030101010101" pitchFamily="2" charset="-122"/>
              <a:ea typeface="等线 Light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zh-CN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审查需求规格说明书：项目团队和相关干系人（如客户）会仔细审查需求规格说明书，检查其内容的准确性、完整性和一致性。这包括检查需求是否清晰、无歧义，是否覆盖了所有必要的业务场景，以及需求之间是否存在冲突或不一致之处。</a:t>
            </a:r>
          </a:p>
          <a:p>
            <a:pPr indent="266700" algn="just"/>
            <a:r>
              <a:rPr lang="zh-CN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验证需求的可行性和可实现性：团队会评估需求的技术可行性、经济可行性和操作可行性。这涉及到确定是否存在技术难题、成本是否合理以及操作流程是否顺畅等。此外，还需要确认是否有足够的技术资源和时间来实现这些需求。</a:t>
            </a:r>
          </a:p>
          <a:p>
            <a:pPr indent="266700" algn="just"/>
            <a:r>
              <a:rPr lang="zh-CN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收集干系人反馈：干系人（特别是最终用户和关键利益相关者）会对需求规格说明书提供反馈。这有助于确保需求符合他们的期望和需求，同时也有助于发现和解决可能存在的问题或遗漏。</a:t>
            </a:r>
          </a:p>
          <a:p>
            <a:pPr indent="266700" algn="just"/>
            <a:r>
              <a:rPr lang="zh-CN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进行变更管理和跟踪：如果在确认过程中发现了问题或需要变更，团队会记录这些变更，并更新需求规格说明书。同时，还需要确保所有变更都得到了适当的批准和跟踪，以保持需求的一致性和完整性。</a:t>
            </a:r>
          </a:p>
          <a:p>
            <a:pPr indent="266700" algn="just"/>
            <a:r>
              <a:rPr lang="zh-CN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编写确认报告：完成确认过程后，团队会编写一份确认报告，总结确认活动的结果、发现的问题以及建议的改进措施。这份报告将作为项目文档的一部分，供后续开发和维护工作参考。</a:t>
            </a:r>
          </a:p>
          <a:p>
            <a:pPr algn="just">
              <a:lnSpc>
                <a:spcPct val="156000"/>
              </a:lnSpc>
              <a:spcBef>
                <a:spcPts val="1400"/>
              </a:spcBef>
              <a:spcAft>
                <a:spcPts val="1450"/>
              </a:spcAft>
            </a:pPr>
            <a:r>
              <a:rPr lang="en-US" altLang="zh-CN" sz="1600" b="1" kern="100" dirty="0">
                <a:effectLst/>
                <a:latin typeface="等线 Light" panose="02010600030101010101" pitchFamily="2" charset="-122"/>
                <a:ea typeface="等线 Light" panose="02010600030101010101" pitchFamily="2" charset="-122"/>
                <a:cs typeface="Times New Roman" panose="02020603050405020304" pitchFamily="18" charset="0"/>
              </a:rPr>
              <a:t>	</a:t>
            </a:r>
            <a:endParaRPr lang="zh-CN" altLang="en-US" sz="16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750872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LOG_DOCUMENT_ID" val="b1fe01fd71cb4f43920ba23c05c091c8"/>
  <p:tag name="AIGCCREATORID" val="AIGC生成内容仅供参考-2024/3/17 18:10:09 -2905161"/>
  <p:tag name="TAG_COVER_TYPE" val="插图"/>
  <p:tag name="TAG_COVER_THEME_COLOR" val="蓝色"/>
  <p:tag name="TAG_CHATPPT_ID" val="6453e28cbb6f44108d97a3698ad3da00"/>
  <p:tag name="TAG_PRESENTATION_TEMPLATE" val="{&quot;type&quot;:&quot;\u79D1\u6280&quot;,&quot;template_type&quot;:&quot;\u63D2\u56FE&quot;,&quot;color&quot;:&quot;\u84DD\u8272&quot;,&quot;colorList&quot;:[&quot;#FFFFFF&quot;,&quot;#001950&quot;,&quot;#FFFFFF&quot;,&quot;#FBFBFF&quot;,&quot;#4694F4&quot;,&quot;#396AFC&quot;,&quot;#2667ff&quot;,&quot;#3f8efc&quot;,&quot;#87bfff&quot;,&quot;#add7f6&quot;,&quot;#4694F4&quot;,&quot;#396AFC&quot;],&quot;background_picture_group&quot;:2,&quot;decorate_index&quot;:2,&quot;background_section&quot;:&quot;&quot;,&quot;cover_index&quot;:7,&quot;cover_background_index&quot;:2,&quot;end_index&quot;:16,&quot;end_background_index&quot;:3,&quot;catalog_index&quot;:4,&quot;catalog_background_index&quot;:1,&quot;chapter_index&quot;:1,&quot;chapter_background_index&quot;:4,&quot;content_background_section&quot;:&quot;5&quot;,&quot;content_background_index&quot;:3}"/>
  <p:tag name="YOO_PPT_THEMETITLE" val="&quot;超算中心运营管理门户网站需求工程项目计划：统一在线服务平台&quot;"/>
  <p:tag name="YOO_PPT_THEMEWORD" val="&quot;超算中心运营管理门户网站需求工程项目计划：统一在线服务平台&quot;"/>
  <p:tag name="TAG_PRESENTATION_STYLE" val="科技"/>
  <p:tag name="YOO_CHATPPT" val="1"/>
  <p:tag name="TAG_CHATPAGE_CATLOG_NUM" val="6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_DIAGRAM_TYPE" val="YOO_CHAT_DIAGRAM_TEXTSHAPE"/>
  <p:tag name="YOO_CHAT_DIAGRAM_LINKSHAPE" val="4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_DIAGRAM_TYPE" val="YOO_CHAT_DIAGRAM_TEXTSHAPE"/>
  <p:tag name="YOO_CHAT_DIAGRAM_LINKSHAPE" val="4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YOO_CHATSHAPE_TYPE" val="YOO_CHATSHAPE_CONTENT"/>
  <p:tag name="TAG_CONTENT_DIAGRAM_INDEX" val="fe18b8155691445aab046f1558cb8c3b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TITLE_ICON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G_CONTENT_TYPE" val="1标题1内容3图"/>
  <p:tag name="YOO_CHATPAGE_TYPE" val="YOO_CHATPAGE_CONTENT"/>
  <p:tag name="YOO_CHATPPT_CONTENT" val="1"/>
  <p:tag name="AIGCCREATORID" val="AIGC生成内容仅供参考-2024/3/17 18:11:59 -2905161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1_BRIGHTNESS" val="0"/>
  <p:tag name="KSO_WM_UNIT_FILL_FORE_SCHEMECOLOR_INDEX_1" val="5"/>
  <p:tag name="KSO_WM_UNIT_FILL_FORE_SCHEMECOLOR_INDEX_1_POS" val="0"/>
  <p:tag name="KSO_WM_UNIT_FILL_FORE_SCHEMECOLOR_INDEX_1_TRANS" val="0"/>
  <p:tag name="KSO_WM_UNIT_FILL_FORE_SCHEMECOLOR_INDEX_2_BRIGHTNESS" val="0"/>
  <p:tag name="KSO_WM_UNIT_FILL_FORE_SCHEMECOLOR_INDEX_2" val="6"/>
  <p:tag name="KSO_WM_UNIT_FILL_FORE_SCHEMECOLOR_INDEX_2_POS" val="1"/>
  <p:tag name="KSO_WM_UNIT_FILL_FORE_SCHEMECOLOR_INDEX_2_TRANS" val="0"/>
  <p:tag name="KSO_WM_UNIT_FILL_GRADIENT_TYPE" val="0"/>
  <p:tag name="KSO_WM_UNIT_FILL_GRADIENT_ANGLE" val="45"/>
  <p:tag name="KSO_WM_UNIT_FILL_GRADIENT_DIRECTION" val="0"/>
  <p:tag name="KSO_WM_UNIT_FILL_TYPE" val="3"/>
  <p:tag name="KSO_WM_UNIT_TEXT_FILL_FORE_SCHEMECOLOR_INDEX_BRIGHTNESS" val="0"/>
  <p:tag name="KSO_WM_UNIT_TEXT_FILL_FORE_SCHEMECOLOR_INDEX" val="2"/>
  <p:tag name="KSO_WM_UNIT_TEXT_FILL_TYPE" val="1"/>
  <p:tag name="KSO_WM_BEAUTIFY_FLAG" val=""/>
  <p:tag name="YOO_CHATSHAPE_TYPE" val="YOO_CHATSHAPE_HIDDEN"/>
  <p:tag name="TAG_CONTENT_DIAGRAM_INDEX" val="fe18b8155691445aab046f1558cb8c3b"/>
  <p:tag name="TAG_CONTENT_SUBINDEX" val="3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YOO_CHATSHAPE_TYPE" val="YOO_CHATSHAPE_TITLE"/>
  <p:tag name="TAG_CONTENT_DIAGRAM_INDEX" val="fe18b8155691445aab046f1558cb8c3b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_DIAGRAM_TYPE" val="YOO_CHAT_DIAGRAM_TEXTSHAPE"/>
  <p:tag name="YOO_CHAT_DIAGRAM_LINKSHAPE" val="4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_DIAGRAM_TYPE" val="YOO_CHAT_DIAGRAM_TEXTSHAPE"/>
  <p:tag name="YOO_CHAT_DIAGRAM_LINKSHAPE" val="4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TITLE_ICON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PAGE_TYPE" val="YOO_CHATPAGE_CHATPER"/>
  <p:tag name="AIGCCREATORID" val="AIGC生成内容仅供参考-2024/3/17 18:11:59 -2905161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YOO_CHATSHAPE_TYPE" val="YOO_CHATSHAPE_TITLE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NUM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G_CONTENT_TYPE" val="1标题1内容2图"/>
  <p:tag name="YOO_CHATPAGE_TYPE" val="YOO_CHATPAGE_CONTENT"/>
  <p:tag name="YOO_CHATPPT_CONTENT" val="1"/>
  <p:tag name="AIGCCREATORID" val="AIGC生成内容仅供参考-2024/3/17 18:11:59 -2905161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HIDDEN"/>
  <p:tag name="TAG_CONTENT_DIAGRAM_INDEX" val="19c18140304f48bb83bb049780abee27"/>
  <p:tag name="TAG_CONTENT_SUBINDEX" val="1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YOO_CHATSHAPE_TYPE" val="YOO_CHATSHAPE_TITLE"/>
  <p:tag name="TAG_CONTENT_DIAGRAM_INDEX" val="19c18140304f48bb83bb049780abee27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TITLE_ICON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G_CONTENT_TYPE" val="1标题1内容2图"/>
  <p:tag name="YOO_CHATPAGE_TYPE" val="YOO_CHATPAGE_CONTENT"/>
  <p:tag name="YOO_CHATPPT_CONTENT" val="1"/>
  <p:tag name="AIGCCREATORID" val="AIGC生成内容仅供参考-2024/3/17 18:11:59 -2905161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HIDDEN"/>
  <p:tag name="TAG_CONTENT_DIAGRAM_INDEX" val="19c18140304f48bb83bb049780abee27"/>
  <p:tag name="TAG_CONTENT_SUBINDEX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NUM"/>
  <p:tag name="YOO_CHAT_DIAGRAM_SHAPETYPE" val="YOO_CHAT_DIAGRAM_NUM"/>
  <p:tag name="YOO_CHAT_DIAGRAM_ID" val="ff62dc34-84ad-489e-a571-f003e9fa6d6c"/>
  <p:tag name="YOO_CHAT_DIAGRAM_ALIGN" val="VAlign"/>
  <p:tag name="YOO_CHAT_DIAGRAM_GROUP" val="6"/>
  <p:tag name="TAG_CONTENT_GROUPINDEX" val="6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YOO_CHATSHAPE_TYPE" val="YOO_CHATSHAPE_TITLE"/>
  <p:tag name="TAG_CONTENT_DIAGRAM_INDEX" val="19c18140304f48bb83bb049780abee27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TITLE_ICON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PAGE_TYPE" val="YOO_CHATPAGE_CHATPER"/>
  <p:tag name="AIGCCREATORID" val="AIGC生成内容仅供参考-2024/3/17 18:11:59 -2905161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YOO_CHATSHAPE_TYPE" val="YOO_CHATSHAPE_TITLE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NUM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G_CONTENT_TYPE" val="1标题1内容1图"/>
  <p:tag name="YOO_CHATPAGE_TYPE" val="YOO_CHATPAGE_CONTENT"/>
  <p:tag name="YOO_CHATPPT_CONTENT" val="1"/>
  <p:tag name="AIGCCREATORID" val="AIGC生成内容仅供参考-2024/3/17 18:11:59 -2905161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G_CONTENT_TYPE" val="1标题1内容1图"/>
  <p:tag name="YOO_CHATPAGE_TYPE" val="YOO_CHATPAGE_CONTENT"/>
  <p:tag name="YOO_CHATPPT_CONTENT" val="1"/>
  <p:tag name="AIGCCREATORID" val="AIGC生成内容仅供参考-2024/3/17 18:11:59 -2905161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PAGE_TYPE" val="YOO_CHATPAGE_CHATPER"/>
  <p:tag name="AIGCCREATORID" val="AIGC生成内容仅供参考-2024/3/17 18:11:59 -2905161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ITEM"/>
  <p:tag name="YOO_CHAT_DIAGRAM_SHAPETYPE" val="YOO_CHATSHAPE_DIAGRAM_TITLE"/>
  <p:tag name="YOO_CHAT_DIAGRAM_ID" val="ff62dc34-84ad-489e-a571-f003e9fa6d6c"/>
  <p:tag name="YOO_CHAT_DIAGRAM_ALIGN" val="VAlign"/>
  <p:tag name="YOO_CHAT_DIAGRAM_GROUP" val="6"/>
  <p:tag name="TAG_CONTENT_GROUPINDEX" val="6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YOO_CHATSHAPE_TYPE" val="YOO_CHATSHAPE_TITLE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NUM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G_CONTENT_TYPE" val="图表"/>
  <p:tag name="YOO_CHATPAGE_TYPE" val="YOO_CHATPAGE_CONTENT"/>
  <p:tag name="YOO_CHATPPT_CONTENT" val="1"/>
  <p:tag name="AIGCCREATORID" val="AIGC生成内容仅供参考-2024/3/17 18:11:59 -2905161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YOO_CHATSHAPE_TYPE" val="YOO_CHATSHAPE_TITLE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TITLE_ICON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PAGE_TYPE" val="YOO_CHATPAGE_CHATPER"/>
  <p:tag name="AIGCCREATORID" val="AIGC生成内容仅供参考-2024/3/17 18:11:59 -2905161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YOO_CHATSHAPE_TYPE" val="YOO_CHATSHAPE_TITLE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NUM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G_CONTENT_TYPE" val="图表"/>
  <p:tag name="YOO_CHATPAGE_TYPE" val="YOO_CHATPAGE_CONTENT"/>
  <p:tag name="YOO_CHATPPT_CONTENT" val="1"/>
  <p:tag name="AIGCCREATORID" val="AIGC生成内容仅供参考-2024/3/17 18:11:59 -290516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NUM"/>
  <p:tag name="YOO_CHAT_DIAGRAM_SHAPETYPE" val="YOO_CHAT_DIAGRAM_NUM"/>
  <p:tag name="YOO_CHAT_DIAGRAM_ID" val="ff62dc34-84ad-489e-a571-f003e9fa6d6c"/>
  <p:tag name="YOO_CHAT_DIAGRAM_ALIGN" val="VAlign"/>
  <p:tag name="YOO_CHAT_DIAGRAM_GROUP" val="5"/>
  <p:tag name="TAG_CONTENT_GROUPINDEX" val="5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YOO_CHATSHAPE_TYPE" val="YOO_CHATSHAPE_TITLE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TITLE_ICON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PAGE_TYPE" val="YOO_CHATPAGE_CHATPER"/>
  <p:tag name="AIGCCREATORID" val="AIGC生成内容仅供参考-2024/3/17 18:11:59 -2905161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YOO_CHATSHAPE_TYPE" val="YOO_CHATSHAPE_TITLE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NUM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G_CONTENT_TYPE" val="图表"/>
  <p:tag name="YOO_CHATPAGE_TYPE" val="YOO_CHATPAGE_CONTENT"/>
  <p:tag name="YOO_CHATPPT_CONTENT" val="1"/>
  <p:tag name="AIGCCREATORID" val="AIGC生成内容仅供参考-2024/3/17 18:11:59 -2905161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YOO_CHATSHAPE_TYPE" val="YOO_CHATSHAPE_TITLE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TITLE_ICON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PAGE_TYPE" val="YOO_CHATPAGE_CHATPER"/>
  <p:tag name="AIGCCREATORID" val="AIGC生成内容仅供参考-2024/3/17 18:11:59 -290516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ITEM"/>
  <p:tag name="YOO_CHAT_DIAGRAM_SHAPETYPE" val="YOO_CHATSHAPE_DIAGRAM_TITLE"/>
  <p:tag name="YOO_CHAT_DIAGRAM_ID" val="ff62dc34-84ad-489e-a571-f003e9fa6d6c"/>
  <p:tag name="YOO_CHAT_DIAGRAM_ALIGN" val="VAlign"/>
  <p:tag name="YOO_CHAT_DIAGRAM_GROUP" val="5"/>
  <p:tag name="TAG_CONTENT_GROUPINDEX" val="5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YOO_CHATSHAPE_TYPE" val="YOO_CHATSHAPE_TITLE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NUM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G_CONTENT_TYPE" val="图表"/>
  <p:tag name="YOO_CHATPAGE_TYPE" val="YOO_CHATPAGE_CONTENT"/>
  <p:tag name="YOO_CHATPPT_CONTENT" val="1"/>
  <p:tag name="AIGCCREATORID" val="AIGC生成内容仅供参考-2024/3/17 18:11:59 -2905161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YOO_CHATSHAPE_TYPE" val="YOO_CHATSHAPE_TITLE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TITLE_ICON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G_CONTENT_TYPE" val="图表"/>
  <p:tag name="YOO_CHATPAGE_TYPE" val="YOO_CHATPAGE_CONTENT"/>
  <p:tag name="YOO_CHATPPT_CONTENT" val="1"/>
  <p:tag name="AIGCCREATORID" val="AIGC生成内容仅供参考-2024/3/17 18:11:59 -2905161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YOO_CHATSHAPE_TYPE" val="YOO_CHATSHAPE_TITLE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TITLE_ICON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PAGE_TYPE" val="YOO_CHATPAGE_CHATPER"/>
  <p:tag name="AIGCCREATORID" val="AIGC生成内容仅供参考-2024/3/17 18:11:59 -290516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NUM"/>
  <p:tag name="YOO_CHAT_DIAGRAM_SHAPETYPE" val="YOO_CHAT_DIAGRAM_NUM"/>
  <p:tag name="YOO_CHAT_DIAGRAM_ID" val="ff62dc34-84ad-489e-a571-f003e9fa6d6c"/>
  <p:tag name="YOO_CHAT_DIAGRAM_ALIGN" val="VAlign"/>
  <p:tag name="YOO_CHAT_DIAGRAM_GROUP" val="4"/>
  <p:tag name="TAG_CONTENT_GROUPINDEX" val="4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YOO_CHATSHAPE_TYPE" val="YOO_CHATSHAPE_TITLE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NUM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G_CONTENT_TYPE" val="图表"/>
  <p:tag name="YOO_CHATPAGE_TYPE" val="YOO_CHATPAGE_CONTENT"/>
  <p:tag name="YOO_CHATPPT_CONTENT" val="1"/>
  <p:tag name="AIGCCREATORID" val="AIGC生成内容仅供参考-2024/3/17 18:11:59 -2905161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YOO_CHATSHAPE_TYPE" val="YOO_CHATSHAPE_TITLE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TITLE_ICON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PAGE_TYPE" val="YOO_CHATPAGE_CHATPER"/>
  <p:tag name="AIGCCREATORID" val="AIGC生成内容仅供参考-2024/3/17 18:11:59 -2905161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YOO_CHATSHAPE_TYPE" val="YOO_CHATSHAPE_TITLE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NUM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ITEM"/>
  <p:tag name="YOO_CHAT_DIAGRAM_SHAPETYPE" val="YOO_CHATSHAPE_DIAGRAM_TITLE"/>
  <p:tag name="YOO_CHAT_DIAGRAM_ID" val="ff62dc34-84ad-489e-a571-f003e9fa6d6c"/>
  <p:tag name="YOO_CHAT_DIAGRAM_ALIGN" val="VAlign"/>
  <p:tag name="YOO_CHAT_DIAGRAM_GROUP" val="4"/>
  <p:tag name="TAG_CONTENT_GROUPINDEX" val="4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G_CONTENT_TYPE" val="图表"/>
  <p:tag name="YOO_CHATPAGE_TYPE" val="YOO_CHATPAGE_CONTENT"/>
  <p:tag name="YOO_CHATPPT_CONTENT" val="1"/>
  <p:tag name="AIGCCREATORID" val="AIGC生成内容仅供参考-2024/3/17 18:11:59 -2905161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YOO_CHATSHAPE_TYPE" val="YOO_CHATSHAPE_TITLE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TITLE_ICON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G_CONTENT_TYPE" val="图表"/>
  <p:tag name="YOO_CHATPAGE_TYPE" val="YOO_CHATPAGE_CONTENT"/>
  <p:tag name="YOO_CHATPPT_CONTENT" val="1"/>
  <p:tag name="AIGCCREATORID" val="AIGC生成内容仅供参考-2024/3/17 18:11:59 -2905161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YOO_CHATSHAPE_TYPE" val="YOO_CHATSHAPE_TITLE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TITLE_ICON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PAGE_TYPE" val="YOO_CHATPAGE_END"/>
  <p:tag name="AIGCCREATORID" val="AIGC生成内容仅供参考-2024/3/17 18:11:59 -2905161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NUM"/>
  <p:tag name="YOO_CHAT_DIAGRAM_SHAPETYPE" val="YOO_CHAT_DIAGRAM_NUM"/>
  <p:tag name="YOO_CHAT_DIAGRAM_ID" val="ff62dc34-84ad-489e-a571-f003e9fa6d6c"/>
  <p:tag name="YOO_CHAT_DIAGRAM_ALIGN" val="VAlign"/>
  <p:tag name="YOO_CHAT_DIAGRAM_GROUP" val="3"/>
  <p:tag name="TAG_CONTENT_GROUPINDEX" val="3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YOO_CHATSHAPE_TYPE" val="YOO_CHATSHAPE_TITLE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YOO_CHATSHAPE_TYPE" val="YOO_CHATSHAPE_SUBTITLE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YOO_CHATSHAPE_TYPE" val="YOO_CHATSHAPE_AUTHOR"/>
  <p:tag name="YOO_CHATSHAPE_AUTHOR" val="尤小优8535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  <p:tag name="KSO_WM_UNIT_TEXT_SHADOW_SCHEMECOLOR_INDEX_BRIGHTNESS" val="-0.25"/>
  <p:tag name="KSO_WM_UNIT_TEXT_SHADOW_SCHEMECOLOR_INDEX" val="6"/>
  <p:tag name="KSO_WM_BEAUTIFY_FLAG" val=""/>
  <p:tag name="YOO_CHATSHAPE_TYPE" val="YOO_CHATSHAPE_DATE"/>
  <p:tag name="YOO_CHATSHAPE_DATE" val="2024/3/17"/>
  <p:tag name="YOO_CHATSHAPE_AUTHOR" val="尤小优8535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ITEM"/>
  <p:tag name="YOO_CHAT_DIAGRAM_SHAPETYPE" val="YOO_CHATSHAPE_DIAGRAM_TITLE"/>
  <p:tag name="YOO_CHAT_DIAGRAM_ID" val="ff62dc34-84ad-489e-a571-f003e9fa6d6c"/>
  <p:tag name="YOO_CHAT_DIAGRAM_ALIGN" val="VAlign"/>
  <p:tag name="YOO_CHAT_DIAGRAM_GROUP" val="3"/>
  <p:tag name="TAG_CONTENT_GROUPINDEX" val="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PAGE_TYPE" val="YOO_CHATPAGE_COVER"/>
  <p:tag name="AIGCCREATORID" val="AIGC生成内容仅供参考-2024/3/17 18:11:59 -290516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NUM"/>
  <p:tag name="YOO_CHAT_DIAGRAM_SHAPETYPE" val="YOO_CHAT_DIAGRAM_NUM"/>
  <p:tag name="YOO_CHAT_DIAGRAM_ID" val="ff62dc34-84ad-489e-a571-f003e9fa6d6c"/>
  <p:tag name="YOO_CHAT_DIAGRAM_ALIGN" val="VAlign"/>
  <p:tag name="YOO_CHAT_DIAGRAM_GROUP" val="2"/>
  <p:tag name="TAG_CONTENT_GROUPINDEX" val="2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ITEM"/>
  <p:tag name="YOO_CHAT_DIAGRAM_SHAPETYPE" val="YOO_CHATSHAPE_DIAGRAM_TITLE"/>
  <p:tag name="YOO_CHAT_DIAGRAM_ID" val="ff62dc34-84ad-489e-a571-f003e9fa6d6c"/>
  <p:tag name="YOO_CHAT_DIAGRAM_ALIGN" val="VAlign"/>
  <p:tag name="YOO_CHAT_DIAGRAM_GROUP" val="2"/>
  <p:tag name="TAG_CONTENT_GROUPINDEX" val="2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NUM"/>
  <p:tag name="YOO_CHAT_DIAGRAM_SHAPETYPE" val="YOO_CHAT_DIAGRAM_NUM"/>
  <p:tag name="YOO_CHAT_DIAGRAM_ID" val="ff62dc34-84ad-489e-a571-f003e9fa6d6c"/>
  <p:tag name="YOO_CHAT_DIAGRAM_ALIGN" val="VAlign"/>
  <p:tag name="YOO_CHAT_DIAGRAM_GROUP" val="1"/>
  <p:tag name="TAG_CONTENT_GROUPINDEX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ITEM"/>
  <p:tag name="YOO_CHAT_DIAGRAM_SHAPETYPE" val="YOO_CHATSHAPE_DIAGRAM_TITLE"/>
  <p:tag name="YOO_CHAT_DIAGRAM_ID" val="ff62dc34-84ad-489e-a571-f003e9fa6d6c"/>
  <p:tag name="YOO_CHAT_DIAGRAM_ALIGN" val="VAlign"/>
  <p:tag name="YOO_CHAT_DIAGRAM_GROUP" val="1"/>
  <p:tag name="TAG_CONTENT_GROUPINDEX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PAGE_TYPE" val="YOO_CHATPAGE_CATLOG"/>
  <p:tag name="AIGCCREATORID" val="AIGC生成内容仅供参考-2024/3/17 18:11:59 -290516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NUM"/>
  <p:tag name="YOO_CHAT_DIAGRAM_SHAPETYPE" val="YOO_CHAT_DIAGRAM_NUM"/>
  <p:tag name="YOO_CHAT_DIAGRAM_ID" val="ff62dc34-84ad-489e-a571-f003e9fa6d6c"/>
  <p:tag name="YOO_CHAT_DIAGRAM_ALIGN" val="VAlign"/>
  <p:tag name="YOO_CHAT_DIAGRAM_GROUP" val="6"/>
  <p:tag name="TAG_CONTENT_GROUPINDEX" val="6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ITEM"/>
  <p:tag name="YOO_CHAT_DIAGRAM_SHAPETYPE" val="YOO_CHATSHAPE_DIAGRAM_TITLE"/>
  <p:tag name="YOO_CHAT_DIAGRAM_ID" val="ff62dc34-84ad-489e-a571-f003e9fa6d6c"/>
  <p:tag name="YOO_CHAT_DIAGRAM_ALIGN" val="VAlign"/>
  <p:tag name="YOO_CHAT_DIAGRAM_GROUP" val="6"/>
  <p:tag name="TAG_CONTENT_GROUPINDEX" val="6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NUM"/>
  <p:tag name="YOO_CHAT_DIAGRAM_SHAPETYPE" val="YOO_CHAT_DIAGRAM_NUM"/>
  <p:tag name="YOO_CHAT_DIAGRAM_ID" val="ff62dc34-84ad-489e-a571-f003e9fa6d6c"/>
  <p:tag name="YOO_CHAT_DIAGRAM_ALIGN" val="VAlign"/>
  <p:tag name="YOO_CHAT_DIAGRAM_GROUP" val="5"/>
  <p:tag name="TAG_CONTENT_GROUPINDEX" val="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ITEM"/>
  <p:tag name="YOO_CHAT_DIAGRAM_SHAPETYPE" val="YOO_CHATSHAPE_DIAGRAM_TITLE"/>
  <p:tag name="YOO_CHAT_DIAGRAM_ID" val="ff62dc34-84ad-489e-a571-f003e9fa6d6c"/>
  <p:tag name="YOO_CHAT_DIAGRAM_ALIGN" val="VAlign"/>
  <p:tag name="YOO_CHAT_DIAGRAM_GROUP" val="5"/>
  <p:tag name="TAG_CONTENT_GROUPINDEX" val="5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NUM"/>
  <p:tag name="YOO_CHAT_DIAGRAM_SHAPETYPE" val="YOO_CHAT_DIAGRAM_NUM"/>
  <p:tag name="YOO_CHAT_DIAGRAM_ID" val="ff62dc34-84ad-489e-a571-f003e9fa6d6c"/>
  <p:tag name="YOO_CHAT_DIAGRAM_ALIGN" val="VAlign"/>
  <p:tag name="YOO_CHAT_DIAGRAM_GROUP" val="4"/>
  <p:tag name="TAG_CONTENT_GROUPINDEX" val="4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ITEM"/>
  <p:tag name="YOO_CHAT_DIAGRAM_SHAPETYPE" val="YOO_CHATSHAPE_DIAGRAM_TITLE"/>
  <p:tag name="YOO_CHAT_DIAGRAM_ID" val="ff62dc34-84ad-489e-a571-f003e9fa6d6c"/>
  <p:tag name="YOO_CHAT_DIAGRAM_ALIGN" val="VAlign"/>
  <p:tag name="YOO_CHAT_DIAGRAM_GROUP" val="4"/>
  <p:tag name="TAG_CONTENT_GROUPINDEX" val="4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NUM"/>
  <p:tag name="YOO_CHAT_DIAGRAM_SHAPETYPE" val="YOO_CHAT_DIAGRAM_NUM"/>
  <p:tag name="YOO_CHAT_DIAGRAM_ID" val="ff62dc34-84ad-489e-a571-f003e9fa6d6c"/>
  <p:tag name="YOO_CHAT_DIAGRAM_ALIGN" val="VAlign"/>
  <p:tag name="YOO_CHAT_DIAGRAM_GROUP" val="3"/>
  <p:tag name="TAG_CONTENT_GROUPINDEX" val="3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ITEM"/>
  <p:tag name="YOO_CHAT_DIAGRAM_SHAPETYPE" val="YOO_CHATSHAPE_DIAGRAM_TITLE"/>
  <p:tag name="YOO_CHAT_DIAGRAM_ID" val="ff62dc34-84ad-489e-a571-f003e9fa6d6c"/>
  <p:tag name="YOO_CHAT_DIAGRAM_ALIGN" val="VAlign"/>
  <p:tag name="YOO_CHAT_DIAGRAM_GROUP" val="3"/>
  <p:tag name="TAG_CONTENT_GROUPINDEX" val="3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NUM"/>
  <p:tag name="YOO_CHAT_DIAGRAM_SHAPETYPE" val="YOO_CHAT_DIAGRAM_NUM"/>
  <p:tag name="YOO_CHAT_DIAGRAM_ID" val="ff62dc34-84ad-489e-a571-f003e9fa6d6c"/>
  <p:tag name="YOO_CHAT_DIAGRAM_ALIGN" val="VAlign"/>
  <p:tag name="YOO_CHAT_DIAGRAM_GROUP" val="2"/>
  <p:tag name="TAG_CONTENT_GROUPINDEX" val="2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ITEM"/>
  <p:tag name="YOO_CHAT_DIAGRAM_SHAPETYPE" val="YOO_CHATSHAPE_DIAGRAM_TITLE"/>
  <p:tag name="YOO_CHAT_DIAGRAM_ID" val="ff62dc34-84ad-489e-a571-f003e9fa6d6c"/>
  <p:tag name="YOO_CHAT_DIAGRAM_ALIGN" val="VAlign"/>
  <p:tag name="YOO_CHAT_DIAGRAM_GROUP" val="2"/>
  <p:tag name="TAG_CONTENT_GROUPINDEX" val="2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NUM"/>
  <p:tag name="YOO_CHAT_DIAGRAM_SHAPETYPE" val="YOO_CHAT_DIAGRAM_NUM"/>
  <p:tag name="YOO_CHAT_DIAGRAM_ID" val="ff62dc34-84ad-489e-a571-f003e9fa6d6c"/>
  <p:tag name="YOO_CHAT_DIAGRAM_ALIGN" val="VAlign"/>
  <p:tag name="YOO_CHAT_DIAGRAM_GROUP" val="1"/>
  <p:tag name="TAG_CONTENT_GROUPINDEX" val="1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ITEM"/>
  <p:tag name="YOO_CHAT_DIAGRAM_SHAPETYPE" val="YOO_CHATSHAPE_DIAGRAM_TITLE"/>
  <p:tag name="YOO_CHAT_DIAGRAM_ID" val="ff62dc34-84ad-489e-a571-f003e9fa6d6c"/>
  <p:tag name="YOO_CHAT_DIAGRAM_ALIGN" val="VAlign"/>
  <p:tag name="YOO_CHAT_DIAGRAM_GROUP" val="1"/>
  <p:tag name="TAG_CONTENT_GROUPINDEX" val="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PAGE_TYPE" val="YOO_CHATPAGE_CHATPER"/>
  <p:tag name="AIGCCREATORID" val="AIGC生成内容仅供参考-2024/3/17 18:11:59 -290516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YOO_CHATSHAPE_TYPE" val="YOO_CHATSHAPE_TITLE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NUM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G_CONTENT_TYPE" val="1标题1内容0图"/>
  <p:tag name="YOO_CHATPAGE_TYPE" val="YOO_CHATPAGE_CONTENT"/>
  <p:tag name="YOO_CHATPPT_CONTENT" val="1"/>
  <p:tag name="AIGCCREATORID" val="AIGC生成内容仅供参考-2024/3/17 18:11:59 -2905161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NormalSp"/>
  <p:tag name="TAG_CONTENT_DIAGRAM_INDEX" val="5aa5a95933b645979f48332cbfccdcd9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NormalSp"/>
  <p:tag name="TAG_CONTENT_DIAGRAM_INDEX" val="5aa5a95933b645979f48332cbfccdcd9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NormalSp"/>
  <p:tag name="TAG_CONTENT_DIAGRAM_INDEX" val="5aa5a95933b645979f48332cbfccdcd9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NormalSp"/>
  <p:tag name="TAG_CONTENT_DIAGRAM_INDEX" val="5aa5a95933b645979f48332cbfccdcd9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NormalSp"/>
  <p:tag name="TAG_CONTENT_DIAGRAM_INDEX" val="5aa5a95933b645979f48332cbfccdcd9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NormalSp"/>
  <p:tag name="TAG_CONTENT_DIAGRAM_INDEX" val="5aa5a95933b645979f48332cbfccdcd9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YOO_CHATSHAPE_TYPE" val="YOO_CHATSHAPE_TITLE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PAGEDECORATE"/>
  <p:tag name="TAG_CONTENT_DIAGRAM_INDEX" val="5aa5a95933b645979f48332cbfccdcd9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NormalSp"/>
  <p:tag name="TAG_CONTENT_DIAGRAM_INDEX" val="5aa5a95933b645979f48332cbfccdcd9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YOO_CHATSHAPE_TYPE" val="YOO_CHATSHAPE_TITLE"/>
  <p:tag name="TAG_CONTENT_DIAGRAM_INDEX" val="5aa5a95933b645979f48332cbfccdcd9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CONTENT"/>
  <p:tag name="TAG_CONTENT_DIAGRAM_INDEX" val="5aa5a95933b645979f48332cbfccdcd9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TITLE_ICON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G_CONTENT_TYPE" val="1标题1内容0图"/>
  <p:tag name="YOO_CHATPAGE_TYPE" val="YOO_CHATPAGE_CONTENT"/>
  <p:tag name="YOO_CHATPPT_CONTENT" val="1"/>
  <p:tag name="AIGCCREATORID" val="AIGC生成内容仅供参考-2024/3/17 18:11:59 -2905161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NormalSp"/>
  <p:tag name="TAG_CONTENT_DIAGRAM_INDEX" val="5aa5a95933b645979f48332cbfccdcd9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NormalSp"/>
  <p:tag name="TAG_CONTENT_DIAGRAM_INDEX" val="5aa5a95933b645979f48332cbfccdcd9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NormalSp"/>
  <p:tag name="TAG_CONTENT_DIAGRAM_INDEX" val="5aa5a95933b645979f48332cbfccdcd9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NormalSp"/>
  <p:tag name="TAG_CONTENT_DIAGRAM_INDEX" val="5aa5a95933b645979f48332cbfccdcd9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TAG_CHATSHAPE_SUBTITLE_TYPE" val="TAG_CHATSHAPE_SUBTITLE_ENGLISH"/>
  <p:tag name="YOO_CHATSHAPE_TYPE" val="YOO_CHATSHAPE_SUBTITLE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NormalSp"/>
  <p:tag name="TAG_CONTENT_DIAGRAM_INDEX" val="5aa5a95933b645979f48332cbfccdcd9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NormalSp"/>
  <p:tag name="TAG_CONTENT_DIAGRAM_INDEX" val="5aa5a95933b645979f48332cbfccdcd9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PAGEDECORATE"/>
  <p:tag name="TAG_CONTENT_DIAGRAM_INDEX" val="5aa5a95933b645979f48332cbfccdcd9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NormalSp"/>
  <p:tag name="TAG_CONTENT_DIAGRAM_INDEX" val="5aa5a95933b645979f48332cbfccdcd9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YOO_CHATSHAPE_TYPE" val="YOO_CHATSHAPE_TITLE"/>
  <p:tag name="TAG_CONTENT_DIAGRAM_INDEX" val="5aa5a95933b645979f48332cbfccdcd9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CONTENT"/>
  <p:tag name="TAG_CONTENT_DIAGRAM_INDEX" val="5aa5a95933b645979f48332cbfccdcd9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TITLE_ICON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G_CONTENT_TYPE" val="1标题1内容0图"/>
  <p:tag name="YOO_CHATPAGE_TYPE" val="YOO_CHATPAGE_CONTENT"/>
  <p:tag name="YOO_CHATPPT_CONTENT" val="1"/>
  <p:tag name="AIGCCREATORID" val="AIGC生成内容仅供参考-2024/3/17 18:11:59 -2905161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NormalSp"/>
  <p:tag name="TAG_CONTENT_DIAGRAM_INDEX" val="5aa5a95933b645979f48332cbfccdcd9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NormalSp"/>
  <p:tag name="TAG_CONTENT_DIAGRAM_INDEX" val="5aa5a95933b645979f48332cbfccdcd9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YOO_CHATSHAPE_TYPE" val="YOO_CHATSHAPE_AUTHOR"/>
  <p:tag name="YOO_CHATSHAPE_AUTHOR" val="尤小优8535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NormalSp"/>
  <p:tag name="TAG_CONTENT_DIAGRAM_INDEX" val="5aa5a95933b645979f48332cbfccdcd9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NormalSp"/>
  <p:tag name="TAG_CONTENT_DIAGRAM_INDEX" val="5aa5a95933b645979f48332cbfccdcd9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NormalSp"/>
  <p:tag name="TAG_CONTENT_DIAGRAM_INDEX" val="5aa5a95933b645979f48332cbfccdcd9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NormalSp"/>
  <p:tag name="TAG_CONTENT_DIAGRAM_INDEX" val="5aa5a95933b645979f48332cbfccdcd9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PAGEDECORATE"/>
  <p:tag name="TAG_CONTENT_DIAGRAM_INDEX" val="5aa5a95933b645979f48332cbfccdcd9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NormalSp"/>
  <p:tag name="TAG_CONTENT_DIAGRAM_INDEX" val="5aa5a95933b645979f48332cbfccdcd9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YOO_CHATSHAPE_TYPE" val="YOO_CHATSHAPE_TITLE"/>
  <p:tag name="TAG_CONTENT_DIAGRAM_INDEX" val="5aa5a95933b645979f48332cbfccdcd9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CONTENT"/>
  <p:tag name="TAG_CONTENT_DIAGRAM_INDEX" val="5aa5a95933b645979f48332cbfccdcd9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TITLE_ICON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PAGE_TYPE" val="YOO_CHATPAGE_CHATPER"/>
  <p:tag name="AIGCCREATORID" val="AIGC生成内容仅供参考-2024/3/17 18:11:59 -290516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  <p:tag name="KSO_WM_UNIT_TEXT_SHADOW_SCHEMECOLOR_INDEX_BRIGHTNESS" val="-0.25"/>
  <p:tag name="KSO_WM_UNIT_TEXT_SHADOW_SCHEMECOLOR_INDEX" val="6"/>
  <p:tag name="KSO_WM_BEAUTIFY_FLAG" val=""/>
  <p:tag name="YOO_CHATSHAPE_TYPE" val="YOO_CHATSHAPE_DATE"/>
  <p:tag name="YOO_CHATSHAPE_DATE" val="2024/3/17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YOO_CHATSHAPE_TYPE" val="YOO_CHATSHAPE_TITLE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NUM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G_CONTENT_TYPE" val="图表"/>
  <p:tag name="YOO_CHATPAGE_TYPE" val="YOO_CHATPAGE_CONTENT"/>
  <p:tag name="YOO_CHATPPT_CONTENT" val="1"/>
  <p:tag name="AIGCCREATORID" val="AIGC生成内容仅供参考-2024/3/17 18:11:59 -2905161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YOO_CHATSHAPE_TYPE" val="YOO_CHATSHAPE_TITLE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TITLE_ICON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PAGE_TYPE" val="YOO_CHATPAGE_CHATPER"/>
  <p:tag name="AIGCCREATORID" val="AIGC生成内容仅供参考-2024/3/17 18:11:59 -2905161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YOO_CHATSHAPE_TYPE" val="YOO_CHATSHAPE_TITLE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NUM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PAGE_TYPE" val="YOO_CHATPAGE_CATLOG"/>
  <p:tag name="AIGCCREATORID" val="AIGC生成内容仅供参考-2024/3/17 18:11:59 -2905161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G_CONTENT_TYPE" val="图表"/>
  <p:tag name="YOO_CHATPAGE_TYPE" val="YOO_CHATPAGE_CONTENT"/>
  <p:tag name="YOO_CHATPPT_CONTENT" val="1"/>
  <p:tag name="AIGCCREATORID" val="AIGC生成内容仅供参考-2024/3/17 18:11:59 -2905161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YOO_CHATSHAPE_TYPE" val="YOO_CHATSHAPE_TITLE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TITLE_ICON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PAGE_TYPE" val="YOO_CHATPAGE_CHATPER"/>
  <p:tag name="AIGCCREATORID" val="AIGC生成内容仅供参考-2024/3/17 18:11:59 -2905161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YOO_CHATSHAPE_TYPE" val="YOO_CHATSHAPE_TITLE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NUM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G_CONTENT_TYPE" val="1标题1内容3图"/>
  <p:tag name="YOO_CHATPAGE_TYPE" val="YOO_CHATPAGE_CONTENT"/>
  <p:tag name="YOO_CHATPPT_CONTENT" val="1"/>
  <p:tag name="AIGCCREATORID" val="AIGC生成内容仅供参考-2024/3/17 18:11:59 -2905161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1_BRIGHTNESS" val="0"/>
  <p:tag name="KSO_WM_UNIT_FILL_FORE_SCHEMECOLOR_INDEX_1" val="5"/>
  <p:tag name="KSO_WM_UNIT_FILL_FORE_SCHEMECOLOR_INDEX_1_POS" val="0"/>
  <p:tag name="KSO_WM_UNIT_FILL_FORE_SCHEMECOLOR_INDEX_1_TRANS" val="0"/>
  <p:tag name="KSO_WM_UNIT_FILL_FORE_SCHEMECOLOR_INDEX_2_BRIGHTNESS" val="0"/>
  <p:tag name="KSO_WM_UNIT_FILL_FORE_SCHEMECOLOR_INDEX_2" val="6"/>
  <p:tag name="KSO_WM_UNIT_FILL_FORE_SCHEMECOLOR_INDEX_2_POS" val="1"/>
  <p:tag name="KSO_WM_UNIT_FILL_FORE_SCHEMECOLOR_INDEX_2_TRANS" val="0"/>
  <p:tag name="KSO_WM_UNIT_FILL_GRADIENT_TYPE" val="0"/>
  <p:tag name="KSO_WM_UNIT_FILL_GRADIENT_ANGLE" val="45"/>
  <p:tag name="KSO_WM_UNIT_FILL_GRADIENT_DIRECTION" val="0"/>
  <p:tag name="KSO_WM_UNIT_FILL_TYPE" val="3"/>
  <p:tag name="KSO_WM_UNIT_TEXT_FILL_FORE_SCHEMECOLOR_INDEX_BRIGHTNESS" val="0"/>
  <p:tag name="KSO_WM_UNIT_TEXT_FILL_FORE_SCHEMECOLOR_INDEX" val="2"/>
  <p:tag name="KSO_WM_UNIT_TEXT_FILL_TYPE" val="1"/>
  <p:tag name="KSO_WM_BEAUTIFY_FLAG" val=""/>
  <p:tag name="YOO_CHATSHAPE_TYPE" val="YOO_CHATSHAPE_HIDDEN"/>
  <p:tag name="TAG_CONTENT_DIAGRAM_INDEX" val="fe18b8155691445aab046f1558cb8c3b"/>
  <p:tag name="TAG_CONTENT_SUBINDEX" val="3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YOO_CHATSHAPE_TYPE" val="YOO_CHATSHAPE_TITLE"/>
  <p:tag name="TAG_CONTENT_DIAGRAM_INDEX" val="fe18b8155691445aab046f1558cb8c3b"/>
</p:tagLst>
</file>

<file path=ppt/theme/theme1.xml><?xml version="1.0" encoding="utf-8"?>
<a:theme xmlns:a="http://schemas.openxmlformats.org/drawingml/2006/main" name="1_Office 主题​​_-1759504393">
  <a:themeElements>
    <a:clrScheme name="自定义 10">
      <a:dk1>
        <a:srgbClr val="FFFFFF"/>
      </a:dk1>
      <a:lt1>
        <a:srgbClr val="001950"/>
      </a:lt1>
      <a:dk2>
        <a:srgbClr val="FFFFFF"/>
      </a:dk2>
      <a:lt2>
        <a:srgbClr val="FBFBFF"/>
      </a:lt2>
      <a:accent1>
        <a:srgbClr val="4694F4"/>
      </a:accent1>
      <a:accent2>
        <a:srgbClr val="396AFC"/>
      </a:accent2>
      <a:accent3>
        <a:srgbClr val="2667FF"/>
      </a:accent3>
      <a:accent4>
        <a:srgbClr val="3F8EFC"/>
      </a:accent4>
      <a:accent5>
        <a:srgbClr val="87BFFF"/>
      </a:accent5>
      <a:accent6>
        <a:srgbClr val="ADD7F6"/>
      </a:accent6>
      <a:hlink>
        <a:srgbClr val="4694F4"/>
      </a:hlink>
      <a:folHlink>
        <a:srgbClr val="396AFC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自定义 10">
      <a:dk1>
        <a:srgbClr val="FFFFFF"/>
      </a:dk1>
      <a:lt1>
        <a:srgbClr val="001950"/>
      </a:lt1>
      <a:dk2>
        <a:srgbClr val="FFFFFF"/>
      </a:dk2>
      <a:lt2>
        <a:srgbClr val="FBFBFF"/>
      </a:lt2>
      <a:accent1>
        <a:srgbClr val="4694F4"/>
      </a:accent1>
      <a:accent2>
        <a:srgbClr val="396AFC"/>
      </a:accent2>
      <a:accent3>
        <a:srgbClr val="2667FF"/>
      </a:accent3>
      <a:accent4>
        <a:srgbClr val="3F8EFC"/>
      </a:accent4>
      <a:accent5>
        <a:srgbClr val="87BFFF"/>
      </a:accent5>
      <a:accent6>
        <a:srgbClr val="ADD7F6"/>
      </a:accent6>
      <a:hlink>
        <a:srgbClr val="4694F4"/>
      </a:hlink>
      <a:folHlink>
        <a:srgbClr val="396AFC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主题​​">
  <a:themeElements>
    <a:clrScheme name="自定义 10">
      <a:dk1>
        <a:srgbClr val="FFFFFF"/>
      </a:dk1>
      <a:lt1>
        <a:srgbClr val="001950"/>
      </a:lt1>
      <a:dk2>
        <a:srgbClr val="FFFFFF"/>
      </a:dk2>
      <a:lt2>
        <a:srgbClr val="FBFBFF"/>
      </a:lt2>
      <a:accent1>
        <a:srgbClr val="4694F4"/>
      </a:accent1>
      <a:accent2>
        <a:srgbClr val="396AFC"/>
      </a:accent2>
      <a:accent3>
        <a:srgbClr val="2667FF"/>
      </a:accent3>
      <a:accent4>
        <a:srgbClr val="3F8EFC"/>
      </a:accent4>
      <a:accent5>
        <a:srgbClr val="87BFFF"/>
      </a:accent5>
      <a:accent6>
        <a:srgbClr val="ADD7F6"/>
      </a:accent6>
      <a:hlink>
        <a:srgbClr val="4694F4"/>
      </a:hlink>
      <a:folHlink>
        <a:srgbClr val="396AFC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Office 主题​​_1923132583">
  <a:themeElements>
    <a:clrScheme name="自定义 10">
      <a:dk1>
        <a:srgbClr val="FFFFFF"/>
      </a:dk1>
      <a:lt1>
        <a:srgbClr val="001950"/>
      </a:lt1>
      <a:dk2>
        <a:srgbClr val="FFFFFF"/>
      </a:dk2>
      <a:lt2>
        <a:srgbClr val="FBFBFF"/>
      </a:lt2>
      <a:accent1>
        <a:srgbClr val="4694F4"/>
      </a:accent1>
      <a:accent2>
        <a:srgbClr val="396AFC"/>
      </a:accent2>
      <a:accent3>
        <a:srgbClr val="2667FF"/>
      </a:accent3>
      <a:accent4>
        <a:srgbClr val="3F8EFC"/>
      </a:accent4>
      <a:accent5>
        <a:srgbClr val="87BFFF"/>
      </a:accent5>
      <a:accent6>
        <a:srgbClr val="ADD7F6"/>
      </a:accent6>
      <a:hlink>
        <a:srgbClr val="4694F4"/>
      </a:hlink>
      <a:folHlink>
        <a:srgbClr val="396AFC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1_Office Theme_124867382">
  <a:themeElements>
    <a:clrScheme name="自定义 9">
      <a:dk1>
        <a:srgbClr val="FFFFFF"/>
      </a:dk1>
      <a:lt1>
        <a:srgbClr val="001950"/>
      </a:lt1>
      <a:dk2>
        <a:srgbClr val="FFFFFF"/>
      </a:dk2>
      <a:lt2>
        <a:srgbClr val="FBFBFF"/>
      </a:lt2>
      <a:accent1>
        <a:srgbClr val="4694F4"/>
      </a:accent1>
      <a:accent2>
        <a:srgbClr val="396AFC"/>
      </a:accent2>
      <a:accent3>
        <a:srgbClr val="2667FF"/>
      </a:accent3>
      <a:accent4>
        <a:srgbClr val="3F8EFC"/>
      </a:accent4>
      <a:accent5>
        <a:srgbClr val="87BFFF"/>
      </a:accent5>
      <a:accent6>
        <a:srgbClr val="ADD7F6"/>
      </a:accent6>
      <a:hlink>
        <a:srgbClr val="4694F4"/>
      </a:hlink>
      <a:folHlink>
        <a:srgbClr val="396AFC"/>
      </a:folHlink>
    </a:clrScheme>
    <a:fontScheme name="角度">
      <a:majorFont>
        <a:latin typeface="Franklin Gothic Medium"/>
        <a:ea typeface=""/>
        <a:cs typeface=""/>
        <a:font script="Jpan" typeface="HG創英角ｺﾞｼｯｸUB"/>
        <a:font script="Hang" typeface="돋움"/>
        <a:font script="Hans" typeface="微软雅黑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Jpan" typeface="ＭＳ Ｐゴシック"/>
        <a:font script="Hang" typeface="맑은 고딕"/>
        <a:font script="Hans" typeface="隶书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主题​​_-1191922547">
  <a:themeElements>
    <a:clrScheme name="自定义 10">
      <a:dk1>
        <a:srgbClr val="FFFFFF"/>
      </a:dk1>
      <a:lt1>
        <a:srgbClr val="001950"/>
      </a:lt1>
      <a:dk2>
        <a:srgbClr val="FFFFFF"/>
      </a:dk2>
      <a:lt2>
        <a:srgbClr val="FBFBFF"/>
      </a:lt2>
      <a:accent1>
        <a:srgbClr val="4694F4"/>
      </a:accent1>
      <a:accent2>
        <a:srgbClr val="396AFC"/>
      </a:accent2>
      <a:accent3>
        <a:srgbClr val="2667FF"/>
      </a:accent3>
      <a:accent4>
        <a:srgbClr val="3F8EFC"/>
      </a:accent4>
      <a:accent5>
        <a:srgbClr val="87BFFF"/>
      </a:accent5>
      <a:accent6>
        <a:srgbClr val="ADD7F6"/>
      </a:accent6>
      <a:hlink>
        <a:srgbClr val="4694F4"/>
      </a:hlink>
      <a:folHlink>
        <a:srgbClr val="396AFC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自定义 10">
    <a:dk1>
      <a:srgbClr val="FFFFFF"/>
    </a:dk1>
    <a:lt1>
      <a:srgbClr val="001950"/>
    </a:lt1>
    <a:dk2>
      <a:srgbClr val="FFFFFF"/>
    </a:dk2>
    <a:lt2>
      <a:srgbClr val="FBFBFF"/>
    </a:lt2>
    <a:accent1>
      <a:srgbClr val="4694F4"/>
    </a:accent1>
    <a:accent2>
      <a:srgbClr val="396AFC"/>
    </a:accent2>
    <a:accent3>
      <a:srgbClr val="2667FF"/>
    </a:accent3>
    <a:accent4>
      <a:srgbClr val="3F8EFC"/>
    </a:accent4>
    <a:accent5>
      <a:srgbClr val="87BFFF"/>
    </a:accent5>
    <a:accent6>
      <a:srgbClr val="ADD7F6"/>
    </a:accent6>
    <a:hlink>
      <a:srgbClr val="4694F4"/>
    </a:hlink>
    <a:folHlink>
      <a:srgbClr val="396AFC"/>
    </a:folHlink>
  </a:clrScheme>
</a:themeOverride>
</file>

<file path=ppt/theme/themeOverride10.xml><?xml version="1.0" encoding="utf-8"?>
<a:themeOverride xmlns:a="http://schemas.openxmlformats.org/drawingml/2006/main">
  <a:clrScheme name="自定义 10">
    <a:dk1>
      <a:srgbClr val="FFFFFF"/>
    </a:dk1>
    <a:lt1>
      <a:srgbClr val="001950"/>
    </a:lt1>
    <a:dk2>
      <a:srgbClr val="FFFFFF"/>
    </a:dk2>
    <a:lt2>
      <a:srgbClr val="FBFBFF"/>
    </a:lt2>
    <a:accent1>
      <a:srgbClr val="4694F4"/>
    </a:accent1>
    <a:accent2>
      <a:srgbClr val="396AFC"/>
    </a:accent2>
    <a:accent3>
      <a:srgbClr val="2667FF"/>
    </a:accent3>
    <a:accent4>
      <a:srgbClr val="3F8EFC"/>
    </a:accent4>
    <a:accent5>
      <a:srgbClr val="87BFFF"/>
    </a:accent5>
    <a:accent6>
      <a:srgbClr val="ADD7F6"/>
    </a:accent6>
    <a:hlink>
      <a:srgbClr val="4694F4"/>
    </a:hlink>
    <a:folHlink>
      <a:srgbClr val="396AFC"/>
    </a:folHlink>
  </a:clrScheme>
</a:themeOverride>
</file>

<file path=ppt/theme/themeOverride11.xml><?xml version="1.0" encoding="utf-8"?>
<a:themeOverride xmlns:a="http://schemas.openxmlformats.org/drawingml/2006/main">
  <a:clrScheme name="自定义 10">
    <a:dk1>
      <a:srgbClr val="FFFFFF"/>
    </a:dk1>
    <a:lt1>
      <a:srgbClr val="001950"/>
    </a:lt1>
    <a:dk2>
      <a:srgbClr val="FFFFFF"/>
    </a:dk2>
    <a:lt2>
      <a:srgbClr val="FBFBFF"/>
    </a:lt2>
    <a:accent1>
      <a:srgbClr val="4694F4"/>
    </a:accent1>
    <a:accent2>
      <a:srgbClr val="396AFC"/>
    </a:accent2>
    <a:accent3>
      <a:srgbClr val="2667FF"/>
    </a:accent3>
    <a:accent4>
      <a:srgbClr val="3F8EFC"/>
    </a:accent4>
    <a:accent5>
      <a:srgbClr val="87BFFF"/>
    </a:accent5>
    <a:accent6>
      <a:srgbClr val="ADD7F6"/>
    </a:accent6>
    <a:hlink>
      <a:srgbClr val="4694F4"/>
    </a:hlink>
    <a:folHlink>
      <a:srgbClr val="396AFC"/>
    </a:folHlink>
  </a:clrScheme>
</a:themeOverride>
</file>

<file path=ppt/theme/themeOverride12.xml><?xml version="1.0" encoding="utf-8"?>
<a:themeOverride xmlns:a="http://schemas.openxmlformats.org/drawingml/2006/main">
  <a:clrScheme name="自定义 10">
    <a:dk1>
      <a:srgbClr val="FFFFFF"/>
    </a:dk1>
    <a:lt1>
      <a:srgbClr val="001950"/>
    </a:lt1>
    <a:dk2>
      <a:srgbClr val="FFFFFF"/>
    </a:dk2>
    <a:lt2>
      <a:srgbClr val="FBFBFF"/>
    </a:lt2>
    <a:accent1>
      <a:srgbClr val="4694F4"/>
    </a:accent1>
    <a:accent2>
      <a:srgbClr val="396AFC"/>
    </a:accent2>
    <a:accent3>
      <a:srgbClr val="2667FF"/>
    </a:accent3>
    <a:accent4>
      <a:srgbClr val="3F8EFC"/>
    </a:accent4>
    <a:accent5>
      <a:srgbClr val="87BFFF"/>
    </a:accent5>
    <a:accent6>
      <a:srgbClr val="ADD7F6"/>
    </a:accent6>
    <a:hlink>
      <a:srgbClr val="4694F4"/>
    </a:hlink>
    <a:folHlink>
      <a:srgbClr val="396AFC"/>
    </a:folHlink>
  </a:clrScheme>
</a:themeOverride>
</file>

<file path=ppt/theme/themeOverride13.xml><?xml version="1.0" encoding="utf-8"?>
<a:themeOverride xmlns:a="http://schemas.openxmlformats.org/drawingml/2006/main">
  <a:clrScheme name="自定义 10">
    <a:dk1>
      <a:srgbClr val="FFFFFF"/>
    </a:dk1>
    <a:lt1>
      <a:srgbClr val="001950"/>
    </a:lt1>
    <a:dk2>
      <a:srgbClr val="FFFFFF"/>
    </a:dk2>
    <a:lt2>
      <a:srgbClr val="FBFBFF"/>
    </a:lt2>
    <a:accent1>
      <a:srgbClr val="4694F4"/>
    </a:accent1>
    <a:accent2>
      <a:srgbClr val="396AFC"/>
    </a:accent2>
    <a:accent3>
      <a:srgbClr val="2667FF"/>
    </a:accent3>
    <a:accent4>
      <a:srgbClr val="3F8EFC"/>
    </a:accent4>
    <a:accent5>
      <a:srgbClr val="87BFFF"/>
    </a:accent5>
    <a:accent6>
      <a:srgbClr val="ADD7F6"/>
    </a:accent6>
    <a:hlink>
      <a:srgbClr val="4694F4"/>
    </a:hlink>
    <a:folHlink>
      <a:srgbClr val="396AFC"/>
    </a:folHlink>
  </a:clrScheme>
</a:themeOverride>
</file>

<file path=ppt/theme/themeOverride14.xml><?xml version="1.0" encoding="utf-8"?>
<a:themeOverride xmlns:a="http://schemas.openxmlformats.org/drawingml/2006/main">
  <a:clrScheme name="自定义 10">
    <a:dk1>
      <a:srgbClr val="FFFFFF"/>
    </a:dk1>
    <a:lt1>
      <a:srgbClr val="001950"/>
    </a:lt1>
    <a:dk2>
      <a:srgbClr val="FFFFFF"/>
    </a:dk2>
    <a:lt2>
      <a:srgbClr val="FBFBFF"/>
    </a:lt2>
    <a:accent1>
      <a:srgbClr val="4694F4"/>
    </a:accent1>
    <a:accent2>
      <a:srgbClr val="396AFC"/>
    </a:accent2>
    <a:accent3>
      <a:srgbClr val="2667FF"/>
    </a:accent3>
    <a:accent4>
      <a:srgbClr val="3F8EFC"/>
    </a:accent4>
    <a:accent5>
      <a:srgbClr val="87BFFF"/>
    </a:accent5>
    <a:accent6>
      <a:srgbClr val="ADD7F6"/>
    </a:accent6>
    <a:hlink>
      <a:srgbClr val="4694F4"/>
    </a:hlink>
    <a:folHlink>
      <a:srgbClr val="396AFC"/>
    </a:folHlink>
  </a:clrScheme>
</a:themeOverride>
</file>

<file path=ppt/theme/themeOverride15.xml><?xml version="1.0" encoding="utf-8"?>
<a:themeOverride xmlns:a="http://schemas.openxmlformats.org/drawingml/2006/main">
  <a:clrScheme name="自定义 10">
    <a:dk1>
      <a:srgbClr val="FFFFFF"/>
    </a:dk1>
    <a:lt1>
      <a:srgbClr val="001950"/>
    </a:lt1>
    <a:dk2>
      <a:srgbClr val="FFFFFF"/>
    </a:dk2>
    <a:lt2>
      <a:srgbClr val="FBFBFF"/>
    </a:lt2>
    <a:accent1>
      <a:srgbClr val="4694F4"/>
    </a:accent1>
    <a:accent2>
      <a:srgbClr val="396AFC"/>
    </a:accent2>
    <a:accent3>
      <a:srgbClr val="2667FF"/>
    </a:accent3>
    <a:accent4>
      <a:srgbClr val="3F8EFC"/>
    </a:accent4>
    <a:accent5>
      <a:srgbClr val="87BFFF"/>
    </a:accent5>
    <a:accent6>
      <a:srgbClr val="ADD7F6"/>
    </a:accent6>
    <a:hlink>
      <a:srgbClr val="4694F4"/>
    </a:hlink>
    <a:folHlink>
      <a:srgbClr val="396AFC"/>
    </a:folHlink>
  </a:clrScheme>
</a:themeOverride>
</file>

<file path=ppt/theme/themeOverride16.xml><?xml version="1.0" encoding="utf-8"?>
<a:themeOverride xmlns:a="http://schemas.openxmlformats.org/drawingml/2006/main">
  <a:clrScheme name="自定义 10">
    <a:dk1>
      <a:srgbClr val="FFFFFF"/>
    </a:dk1>
    <a:lt1>
      <a:srgbClr val="001950"/>
    </a:lt1>
    <a:dk2>
      <a:srgbClr val="FFFFFF"/>
    </a:dk2>
    <a:lt2>
      <a:srgbClr val="FBFBFF"/>
    </a:lt2>
    <a:accent1>
      <a:srgbClr val="4694F4"/>
    </a:accent1>
    <a:accent2>
      <a:srgbClr val="396AFC"/>
    </a:accent2>
    <a:accent3>
      <a:srgbClr val="2667FF"/>
    </a:accent3>
    <a:accent4>
      <a:srgbClr val="3F8EFC"/>
    </a:accent4>
    <a:accent5>
      <a:srgbClr val="87BFFF"/>
    </a:accent5>
    <a:accent6>
      <a:srgbClr val="ADD7F6"/>
    </a:accent6>
    <a:hlink>
      <a:srgbClr val="4694F4"/>
    </a:hlink>
    <a:folHlink>
      <a:srgbClr val="396AFC"/>
    </a:folHlink>
  </a:clrScheme>
</a:themeOverride>
</file>

<file path=ppt/theme/themeOverride17.xml><?xml version="1.0" encoding="utf-8"?>
<a:themeOverride xmlns:a="http://schemas.openxmlformats.org/drawingml/2006/main">
  <a:clrScheme name="自定义 10">
    <a:dk1>
      <a:srgbClr val="FFFFFF"/>
    </a:dk1>
    <a:lt1>
      <a:srgbClr val="001950"/>
    </a:lt1>
    <a:dk2>
      <a:srgbClr val="FFFFFF"/>
    </a:dk2>
    <a:lt2>
      <a:srgbClr val="FBFBFF"/>
    </a:lt2>
    <a:accent1>
      <a:srgbClr val="4694F4"/>
    </a:accent1>
    <a:accent2>
      <a:srgbClr val="396AFC"/>
    </a:accent2>
    <a:accent3>
      <a:srgbClr val="2667FF"/>
    </a:accent3>
    <a:accent4>
      <a:srgbClr val="3F8EFC"/>
    </a:accent4>
    <a:accent5>
      <a:srgbClr val="87BFFF"/>
    </a:accent5>
    <a:accent6>
      <a:srgbClr val="ADD7F6"/>
    </a:accent6>
    <a:hlink>
      <a:srgbClr val="4694F4"/>
    </a:hlink>
    <a:folHlink>
      <a:srgbClr val="396AFC"/>
    </a:folHlink>
  </a:clrScheme>
</a:themeOverride>
</file>

<file path=ppt/theme/themeOverride18.xml><?xml version="1.0" encoding="utf-8"?>
<a:themeOverride xmlns:a="http://schemas.openxmlformats.org/drawingml/2006/main">
  <a:clrScheme name="自定义 10">
    <a:dk1>
      <a:srgbClr val="FFFFFF"/>
    </a:dk1>
    <a:lt1>
      <a:srgbClr val="001950"/>
    </a:lt1>
    <a:dk2>
      <a:srgbClr val="FFFFFF"/>
    </a:dk2>
    <a:lt2>
      <a:srgbClr val="FBFBFF"/>
    </a:lt2>
    <a:accent1>
      <a:srgbClr val="4694F4"/>
    </a:accent1>
    <a:accent2>
      <a:srgbClr val="396AFC"/>
    </a:accent2>
    <a:accent3>
      <a:srgbClr val="2667FF"/>
    </a:accent3>
    <a:accent4>
      <a:srgbClr val="3F8EFC"/>
    </a:accent4>
    <a:accent5>
      <a:srgbClr val="87BFFF"/>
    </a:accent5>
    <a:accent6>
      <a:srgbClr val="ADD7F6"/>
    </a:accent6>
    <a:hlink>
      <a:srgbClr val="4694F4"/>
    </a:hlink>
    <a:folHlink>
      <a:srgbClr val="396AFC"/>
    </a:folHlink>
  </a:clrScheme>
</a:themeOverride>
</file>

<file path=ppt/theme/themeOverride19.xml><?xml version="1.0" encoding="utf-8"?>
<a:themeOverride xmlns:a="http://schemas.openxmlformats.org/drawingml/2006/main">
  <a:clrScheme name="自定义 10">
    <a:dk1>
      <a:srgbClr val="FFFFFF"/>
    </a:dk1>
    <a:lt1>
      <a:srgbClr val="001950"/>
    </a:lt1>
    <a:dk2>
      <a:srgbClr val="FFFFFF"/>
    </a:dk2>
    <a:lt2>
      <a:srgbClr val="FBFBFF"/>
    </a:lt2>
    <a:accent1>
      <a:srgbClr val="4694F4"/>
    </a:accent1>
    <a:accent2>
      <a:srgbClr val="396AFC"/>
    </a:accent2>
    <a:accent3>
      <a:srgbClr val="2667FF"/>
    </a:accent3>
    <a:accent4>
      <a:srgbClr val="3F8EFC"/>
    </a:accent4>
    <a:accent5>
      <a:srgbClr val="87BFFF"/>
    </a:accent5>
    <a:accent6>
      <a:srgbClr val="ADD7F6"/>
    </a:accent6>
    <a:hlink>
      <a:srgbClr val="4694F4"/>
    </a:hlink>
    <a:folHlink>
      <a:srgbClr val="396AFC"/>
    </a:folHlink>
  </a:clrScheme>
</a:themeOverride>
</file>

<file path=ppt/theme/themeOverride2.xml><?xml version="1.0" encoding="utf-8"?>
<a:themeOverride xmlns:a="http://schemas.openxmlformats.org/drawingml/2006/main">
  <a:clrScheme name="自定义 10">
    <a:dk1>
      <a:srgbClr val="FFFFFF"/>
    </a:dk1>
    <a:lt1>
      <a:srgbClr val="001950"/>
    </a:lt1>
    <a:dk2>
      <a:srgbClr val="FFFFFF"/>
    </a:dk2>
    <a:lt2>
      <a:srgbClr val="FBFBFF"/>
    </a:lt2>
    <a:accent1>
      <a:srgbClr val="4694F4"/>
    </a:accent1>
    <a:accent2>
      <a:srgbClr val="396AFC"/>
    </a:accent2>
    <a:accent3>
      <a:srgbClr val="2667FF"/>
    </a:accent3>
    <a:accent4>
      <a:srgbClr val="3F8EFC"/>
    </a:accent4>
    <a:accent5>
      <a:srgbClr val="87BFFF"/>
    </a:accent5>
    <a:accent6>
      <a:srgbClr val="ADD7F6"/>
    </a:accent6>
    <a:hlink>
      <a:srgbClr val="4694F4"/>
    </a:hlink>
    <a:folHlink>
      <a:srgbClr val="396AFC"/>
    </a:folHlink>
  </a:clrScheme>
</a:themeOverride>
</file>

<file path=ppt/theme/themeOverride20.xml><?xml version="1.0" encoding="utf-8"?>
<a:themeOverride xmlns:a="http://schemas.openxmlformats.org/drawingml/2006/main">
  <a:clrScheme name="自定义 10">
    <a:dk1>
      <a:srgbClr val="FFFFFF"/>
    </a:dk1>
    <a:lt1>
      <a:srgbClr val="001950"/>
    </a:lt1>
    <a:dk2>
      <a:srgbClr val="FFFFFF"/>
    </a:dk2>
    <a:lt2>
      <a:srgbClr val="FBFBFF"/>
    </a:lt2>
    <a:accent1>
      <a:srgbClr val="4694F4"/>
    </a:accent1>
    <a:accent2>
      <a:srgbClr val="396AFC"/>
    </a:accent2>
    <a:accent3>
      <a:srgbClr val="2667FF"/>
    </a:accent3>
    <a:accent4>
      <a:srgbClr val="3F8EFC"/>
    </a:accent4>
    <a:accent5>
      <a:srgbClr val="87BFFF"/>
    </a:accent5>
    <a:accent6>
      <a:srgbClr val="ADD7F6"/>
    </a:accent6>
    <a:hlink>
      <a:srgbClr val="4694F4"/>
    </a:hlink>
    <a:folHlink>
      <a:srgbClr val="396AFC"/>
    </a:folHlink>
  </a:clrScheme>
</a:themeOverride>
</file>

<file path=ppt/theme/themeOverride21.xml><?xml version="1.0" encoding="utf-8"?>
<a:themeOverride xmlns:a="http://schemas.openxmlformats.org/drawingml/2006/main">
  <a:clrScheme name="自定义 10">
    <a:dk1>
      <a:srgbClr val="FFFFFF"/>
    </a:dk1>
    <a:lt1>
      <a:srgbClr val="001950"/>
    </a:lt1>
    <a:dk2>
      <a:srgbClr val="FFFFFF"/>
    </a:dk2>
    <a:lt2>
      <a:srgbClr val="FBFBFF"/>
    </a:lt2>
    <a:accent1>
      <a:srgbClr val="4694F4"/>
    </a:accent1>
    <a:accent2>
      <a:srgbClr val="396AFC"/>
    </a:accent2>
    <a:accent3>
      <a:srgbClr val="2667FF"/>
    </a:accent3>
    <a:accent4>
      <a:srgbClr val="3F8EFC"/>
    </a:accent4>
    <a:accent5>
      <a:srgbClr val="87BFFF"/>
    </a:accent5>
    <a:accent6>
      <a:srgbClr val="ADD7F6"/>
    </a:accent6>
    <a:hlink>
      <a:srgbClr val="4694F4"/>
    </a:hlink>
    <a:folHlink>
      <a:srgbClr val="396AFC"/>
    </a:folHlink>
  </a:clrScheme>
</a:themeOverride>
</file>

<file path=ppt/theme/themeOverride22.xml><?xml version="1.0" encoding="utf-8"?>
<a:themeOverride xmlns:a="http://schemas.openxmlformats.org/drawingml/2006/main">
  <a:clrScheme name="自定义 10">
    <a:dk1>
      <a:srgbClr val="FFFFFF"/>
    </a:dk1>
    <a:lt1>
      <a:srgbClr val="001950"/>
    </a:lt1>
    <a:dk2>
      <a:srgbClr val="FFFFFF"/>
    </a:dk2>
    <a:lt2>
      <a:srgbClr val="FBFBFF"/>
    </a:lt2>
    <a:accent1>
      <a:srgbClr val="4694F4"/>
    </a:accent1>
    <a:accent2>
      <a:srgbClr val="396AFC"/>
    </a:accent2>
    <a:accent3>
      <a:srgbClr val="2667FF"/>
    </a:accent3>
    <a:accent4>
      <a:srgbClr val="3F8EFC"/>
    </a:accent4>
    <a:accent5>
      <a:srgbClr val="87BFFF"/>
    </a:accent5>
    <a:accent6>
      <a:srgbClr val="ADD7F6"/>
    </a:accent6>
    <a:hlink>
      <a:srgbClr val="4694F4"/>
    </a:hlink>
    <a:folHlink>
      <a:srgbClr val="396AFC"/>
    </a:folHlink>
  </a:clrScheme>
</a:themeOverride>
</file>

<file path=ppt/theme/themeOverride23.xml><?xml version="1.0" encoding="utf-8"?>
<a:themeOverride xmlns:a="http://schemas.openxmlformats.org/drawingml/2006/main">
  <a:clrScheme name="自定义 10">
    <a:dk1>
      <a:srgbClr val="FFFFFF"/>
    </a:dk1>
    <a:lt1>
      <a:srgbClr val="001950"/>
    </a:lt1>
    <a:dk2>
      <a:srgbClr val="FFFFFF"/>
    </a:dk2>
    <a:lt2>
      <a:srgbClr val="FBFBFF"/>
    </a:lt2>
    <a:accent1>
      <a:srgbClr val="4694F4"/>
    </a:accent1>
    <a:accent2>
      <a:srgbClr val="396AFC"/>
    </a:accent2>
    <a:accent3>
      <a:srgbClr val="2667FF"/>
    </a:accent3>
    <a:accent4>
      <a:srgbClr val="3F8EFC"/>
    </a:accent4>
    <a:accent5>
      <a:srgbClr val="87BFFF"/>
    </a:accent5>
    <a:accent6>
      <a:srgbClr val="ADD7F6"/>
    </a:accent6>
    <a:hlink>
      <a:srgbClr val="4694F4"/>
    </a:hlink>
    <a:folHlink>
      <a:srgbClr val="396AFC"/>
    </a:folHlink>
  </a:clrScheme>
</a:themeOverride>
</file>

<file path=ppt/theme/themeOverride24.xml><?xml version="1.0" encoding="utf-8"?>
<a:themeOverride xmlns:a="http://schemas.openxmlformats.org/drawingml/2006/main">
  <a:clrScheme name="自定义 10">
    <a:dk1>
      <a:srgbClr val="FFFFFF"/>
    </a:dk1>
    <a:lt1>
      <a:srgbClr val="001950"/>
    </a:lt1>
    <a:dk2>
      <a:srgbClr val="FFFFFF"/>
    </a:dk2>
    <a:lt2>
      <a:srgbClr val="FBFBFF"/>
    </a:lt2>
    <a:accent1>
      <a:srgbClr val="4694F4"/>
    </a:accent1>
    <a:accent2>
      <a:srgbClr val="396AFC"/>
    </a:accent2>
    <a:accent3>
      <a:srgbClr val="2667FF"/>
    </a:accent3>
    <a:accent4>
      <a:srgbClr val="3F8EFC"/>
    </a:accent4>
    <a:accent5>
      <a:srgbClr val="87BFFF"/>
    </a:accent5>
    <a:accent6>
      <a:srgbClr val="ADD7F6"/>
    </a:accent6>
    <a:hlink>
      <a:srgbClr val="4694F4"/>
    </a:hlink>
    <a:folHlink>
      <a:srgbClr val="396AFC"/>
    </a:folHlink>
  </a:clrScheme>
</a:themeOverride>
</file>

<file path=ppt/theme/themeOverride25.xml><?xml version="1.0" encoding="utf-8"?>
<a:themeOverride xmlns:a="http://schemas.openxmlformats.org/drawingml/2006/main">
  <a:clrScheme name="自定义 10">
    <a:dk1>
      <a:srgbClr val="FFFFFF"/>
    </a:dk1>
    <a:lt1>
      <a:srgbClr val="001950"/>
    </a:lt1>
    <a:dk2>
      <a:srgbClr val="FFFFFF"/>
    </a:dk2>
    <a:lt2>
      <a:srgbClr val="FBFBFF"/>
    </a:lt2>
    <a:accent1>
      <a:srgbClr val="4694F4"/>
    </a:accent1>
    <a:accent2>
      <a:srgbClr val="396AFC"/>
    </a:accent2>
    <a:accent3>
      <a:srgbClr val="2667FF"/>
    </a:accent3>
    <a:accent4>
      <a:srgbClr val="3F8EFC"/>
    </a:accent4>
    <a:accent5>
      <a:srgbClr val="87BFFF"/>
    </a:accent5>
    <a:accent6>
      <a:srgbClr val="ADD7F6"/>
    </a:accent6>
    <a:hlink>
      <a:srgbClr val="4694F4"/>
    </a:hlink>
    <a:folHlink>
      <a:srgbClr val="396AFC"/>
    </a:folHlink>
  </a:clrScheme>
</a:themeOverride>
</file>

<file path=ppt/theme/themeOverride26.xml><?xml version="1.0" encoding="utf-8"?>
<a:themeOverride xmlns:a="http://schemas.openxmlformats.org/drawingml/2006/main">
  <a:clrScheme name="自定义 10">
    <a:dk1>
      <a:srgbClr val="FFFFFF"/>
    </a:dk1>
    <a:lt1>
      <a:srgbClr val="001950"/>
    </a:lt1>
    <a:dk2>
      <a:srgbClr val="FFFFFF"/>
    </a:dk2>
    <a:lt2>
      <a:srgbClr val="FBFBFF"/>
    </a:lt2>
    <a:accent1>
      <a:srgbClr val="4694F4"/>
    </a:accent1>
    <a:accent2>
      <a:srgbClr val="396AFC"/>
    </a:accent2>
    <a:accent3>
      <a:srgbClr val="2667FF"/>
    </a:accent3>
    <a:accent4>
      <a:srgbClr val="3F8EFC"/>
    </a:accent4>
    <a:accent5>
      <a:srgbClr val="87BFFF"/>
    </a:accent5>
    <a:accent6>
      <a:srgbClr val="ADD7F6"/>
    </a:accent6>
    <a:hlink>
      <a:srgbClr val="4694F4"/>
    </a:hlink>
    <a:folHlink>
      <a:srgbClr val="396AFC"/>
    </a:folHlink>
  </a:clrScheme>
</a:themeOverride>
</file>

<file path=ppt/theme/themeOverride27.xml><?xml version="1.0" encoding="utf-8"?>
<a:themeOverride xmlns:a="http://schemas.openxmlformats.org/drawingml/2006/main">
  <a:clrScheme name="自定义 10">
    <a:dk1>
      <a:srgbClr val="FFFFFF"/>
    </a:dk1>
    <a:lt1>
      <a:srgbClr val="001950"/>
    </a:lt1>
    <a:dk2>
      <a:srgbClr val="FFFFFF"/>
    </a:dk2>
    <a:lt2>
      <a:srgbClr val="FBFBFF"/>
    </a:lt2>
    <a:accent1>
      <a:srgbClr val="4694F4"/>
    </a:accent1>
    <a:accent2>
      <a:srgbClr val="396AFC"/>
    </a:accent2>
    <a:accent3>
      <a:srgbClr val="2667FF"/>
    </a:accent3>
    <a:accent4>
      <a:srgbClr val="3F8EFC"/>
    </a:accent4>
    <a:accent5>
      <a:srgbClr val="87BFFF"/>
    </a:accent5>
    <a:accent6>
      <a:srgbClr val="ADD7F6"/>
    </a:accent6>
    <a:hlink>
      <a:srgbClr val="4694F4"/>
    </a:hlink>
    <a:folHlink>
      <a:srgbClr val="396AFC"/>
    </a:folHlink>
  </a:clrScheme>
</a:themeOverride>
</file>

<file path=ppt/theme/themeOverride28.xml><?xml version="1.0" encoding="utf-8"?>
<a:themeOverride xmlns:a="http://schemas.openxmlformats.org/drawingml/2006/main">
  <a:clrScheme name="自定义 10">
    <a:dk1>
      <a:srgbClr val="FFFFFF"/>
    </a:dk1>
    <a:lt1>
      <a:srgbClr val="001950"/>
    </a:lt1>
    <a:dk2>
      <a:srgbClr val="FFFFFF"/>
    </a:dk2>
    <a:lt2>
      <a:srgbClr val="FBFBFF"/>
    </a:lt2>
    <a:accent1>
      <a:srgbClr val="4694F4"/>
    </a:accent1>
    <a:accent2>
      <a:srgbClr val="396AFC"/>
    </a:accent2>
    <a:accent3>
      <a:srgbClr val="2667FF"/>
    </a:accent3>
    <a:accent4>
      <a:srgbClr val="3F8EFC"/>
    </a:accent4>
    <a:accent5>
      <a:srgbClr val="87BFFF"/>
    </a:accent5>
    <a:accent6>
      <a:srgbClr val="ADD7F6"/>
    </a:accent6>
    <a:hlink>
      <a:srgbClr val="4694F4"/>
    </a:hlink>
    <a:folHlink>
      <a:srgbClr val="396AFC"/>
    </a:folHlink>
  </a:clrScheme>
</a:themeOverride>
</file>

<file path=ppt/theme/themeOverride29.xml><?xml version="1.0" encoding="utf-8"?>
<a:themeOverride xmlns:a="http://schemas.openxmlformats.org/drawingml/2006/main">
  <a:clrScheme name="自定义 10">
    <a:dk1>
      <a:srgbClr val="FFFFFF"/>
    </a:dk1>
    <a:lt1>
      <a:srgbClr val="001950"/>
    </a:lt1>
    <a:dk2>
      <a:srgbClr val="FFFFFF"/>
    </a:dk2>
    <a:lt2>
      <a:srgbClr val="FBFBFF"/>
    </a:lt2>
    <a:accent1>
      <a:srgbClr val="4694F4"/>
    </a:accent1>
    <a:accent2>
      <a:srgbClr val="396AFC"/>
    </a:accent2>
    <a:accent3>
      <a:srgbClr val="2667FF"/>
    </a:accent3>
    <a:accent4>
      <a:srgbClr val="3F8EFC"/>
    </a:accent4>
    <a:accent5>
      <a:srgbClr val="87BFFF"/>
    </a:accent5>
    <a:accent6>
      <a:srgbClr val="ADD7F6"/>
    </a:accent6>
    <a:hlink>
      <a:srgbClr val="4694F4"/>
    </a:hlink>
    <a:folHlink>
      <a:srgbClr val="396AFC"/>
    </a:folHlink>
  </a:clrScheme>
</a:themeOverride>
</file>

<file path=ppt/theme/themeOverride3.xml><?xml version="1.0" encoding="utf-8"?>
<a:themeOverride xmlns:a="http://schemas.openxmlformats.org/drawingml/2006/main">
  <a:clrScheme name="自定义 10">
    <a:dk1>
      <a:srgbClr val="FFFFFF"/>
    </a:dk1>
    <a:lt1>
      <a:srgbClr val="001950"/>
    </a:lt1>
    <a:dk2>
      <a:srgbClr val="FFFFFF"/>
    </a:dk2>
    <a:lt2>
      <a:srgbClr val="FBFBFF"/>
    </a:lt2>
    <a:accent1>
      <a:srgbClr val="4694F4"/>
    </a:accent1>
    <a:accent2>
      <a:srgbClr val="396AFC"/>
    </a:accent2>
    <a:accent3>
      <a:srgbClr val="2667FF"/>
    </a:accent3>
    <a:accent4>
      <a:srgbClr val="3F8EFC"/>
    </a:accent4>
    <a:accent5>
      <a:srgbClr val="87BFFF"/>
    </a:accent5>
    <a:accent6>
      <a:srgbClr val="ADD7F6"/>
    </a:accent6>
    <a:hlink>
      <a:srgbClr val="4694F4"/>
    </a:hlink>
    <a:folHlink>
      <a:srgbClr val="396AFC"/>
    </a:folHlink>
  </a:clrScheme>
</a:themeOverride>
</file>

<file path=ppt/theme/themeOverride30.xml><?xml version="1.0" encoding="utf-8"?>
<a:themeOverride xmlns:a="http://schemas.openxmlformats.org/drawingml/2006/main">
  <a:clrScheme name="自定义 10">
    <a:dk1>
      <a:srgbClr val="FFFFFF"/>
    </a:dk1>
    <a:lt1>
      <a:srgbClr val="001950"/>
    </a:lt1>
    <a:dk2>
      <a:srgbClr val="FFFFFF"/>
    </a:dk2>
    <a:lt2>
      <a:srgbClr val="FBFBFF"/>
    </a:lt2>
    <a:accent1>
      <a:srgbClr val="4694F4"/>
    </a:accent1>
    <a:accent2>
      <a:srgbClr val="396AFC"/>
    </a:accent2>
    <a:accent3>
      <a:srgbClr val="2667FF"/>
    </a:accent3>
    <a:accent4>
      <a:srgbClr val="3F8EFC"/>
    </a:accent4>
    <a:accent5>
      <a:srgbClr val="87BFFF"/>
    </a:accent5>
    <a:accent6>
      <a:srgbClr val="ADD7F6"/>
    </a:accent6>
    <a:hlink>
      <a:srgbClr val="4694F4"/>
    </a:hlink>
    <a:folHlink>
      <a:srgbClr val="396AFC"/>
    </a:folHlink>
  </a:clrScheme>
</a:themeOverride>
</file>

<file path=ppt/theme/themeOverride31.xml><?xml version="1.0" encoding="utf-8"?>
<a:themeOverride xmlns:a="http://schemas.openxmlformats.org/drawingml/2006/main">
  <a:clrScheme name="自定义 10">
    <a:dk1>
      <a:srgbClr val="FFFFFF"/>
    </a:dk1>
    <a:lt1>
      <a:srgbClr val="001950"/>
    </a:lt1>
    <a:dk2>
      <a:srgbClr val="FFFFFF"/>
    </a:dk2>
    <a:lt2>
      <a:srgbClr val="FBFBFF"/>
    </a:lt2>
    <a:accent1>
      <a:srgbClr val="4694F4"/>
    </a:accent1>
    <a:accent2>
      <a:srgbClr val="396AFC"/>
    </a:accent2>
    <a:accent3>
      <a:srgbClr val="2667FF"/>
    </a:accent3>
    <a:accent4>
      <a:srgbClr val="3F8EFC"/>
    </a:accent4>
    <a:accent5>
      <a:srgbClr val="87BFFF"/>
    </a:accent5>
    <a:accent6>
      <a:srgbClr val="ADD7F6"/>
    </a:accent6>
    <a:hlink>
      <a:srgbClr val="4694F4"/>
    </a:hlink>
    <a:folHlink>
      <a:srgbClr val="396AFC"/>
    </a:folHlink>
  </a:clrScheme>
</a:themeOverride>
</file>

<file path=ppt/theme/themeOverride32.xml><?xml version="1.0" encoding="utf-8"?>
<a:themeOverride xmlns:a="http://schemas.openxmlformats.org/drawingml/2006/main">
  <a:clrScheme name="自定义 10">
    <a:dk1>
      <a:srgbClr val="FFFFFF"/>
    </a:dk1>
    <a:lt1>
      <a:srgbClr val="001950"/>
    </a:lt1>
    <a:dk2>
      <a:srgbClr val="FFFFFF"/>
    </a:dk2>
    <a:lt2>
      <a:srgbClr val="FBFBFF"/>
    </a:lt2>
    <a:accent1>
      <a:srgbClr val="4694F4"/>
    </a:accent1>
    <a:accent2>
      <a:srgbClr val="396AFC"/>
    </a:accent2>
    <a:accent3>
      <a:srgbClr val="2667FF"/>
    </a:accent3>
    <a:accent4>
      <a:srgbClr val="3F8EFC"/>
    </a:accent4>
    <a:accent5>
      <a:srgbClr val="87BFFF"/>
    </a:accent5>
    <a:accent6>
      <a:srgbClr val="ADD7F6"/>
    </a:accent6>
    <a:hlink>
      <a:srgbClr val="4694F4"/>
    </a:hlink>
    <a:folHlink>
      <a:srgbClr val="396AFC"/>
    </a:folHlink>
  </a:clrScheme>
</a:themeOverride>
</file>

<file path=ppt/theme/themeOverride33.xml><?xml version="1.0" encoding="utf-8"?>
<a:themeOverride xmlns:a="http://schemas.openxmlformats.org/drawingml/2006/main">
  <a:clrScheme name="自定义 10">
    <a:dk1>
      <a:srgbClr val="FFFFFF"/>
    </a:dk1>
    <a:lt1>
      <a:srgbClr val="001950"/>
    </a:lt1>
    <a:dk2>
      <a:srgbClr val="FFFFFF"/>
    </a:dk2>
    <a:lt2>
      <a:srgbClr val="FBFBFF"/>
    </a:lt2>
    <a:accent1>
      <a:srgbClr val="4694F4"/>
    </a:accent1>
    <a:accent2>
      <a:srgbClr val="396AFC"/>
    </a:accent2>
    <a:accent3>
      <a:srgbClr val="2667FF"/>
    </a:accent3>
    <a:accent4>
      <a:srgbClr val="3F8EFC"/>
    </a:accent4>
    <a:accent5>
      <a:srgbClr val="87BFFF"/>
    </a:accent5>
    <a:accent6>
      <a:srgbClr val="ADD7F6"/>
    </a:accent6>
    <a:hlink>
      <a:srgbClr val="4694F4"/>
    </a:hlink>
    <a:folHlink>
      <a:srgbClr val="396AFC"/>
    </a:folHlink>
  </a:clrScheme>
</a:themeOverride>
</file>

<file path=ppt/theme/themeOverride34.xml><?xml version="1.0" encoding="utf-8"?>
<a:themeOverride xmlns:a="http://schemas.openxmlformats.org/drawingml/2006/main">
  <a:clrScheme name="自定义 10">
    <a:dk1>
      <a:srgbClr val="FFFFFF"/>
    </a:dk1>
    <a:lt1>
      <a:srgbClr val="001950"/>
    </a:lt1>
    <a:dk2>
      <a:srgbClr val="FFFFFF"/>
    </a:dk2>
    <a:lt2>
      <a:srgbClr val="FBFBFF"/>
    </a:lt2>
    <a:accent1>
      <a:srgbClr val="4694F4"/>
    </a:accent1>
    <a:accent2>
      <a:srgbClr val="396AFC"/>
    </a:accent2>
    <a:accent3>
      <a:srgbClr val="2667FF"/>
    </a:accent3>
    <a:accent4>
      <a:srgbClr val="3F8EFC"/>
    </a:accent4>
    <a:accent5>
      <a:srgbClr val="87BFFF"/>
    </a:accent5>
    <a:accent6>
      <a:srgbClr val="ADD7F6"/>
    </a:accent6>
    <a:hlink>
      <a:srgbClr val="4694F4"/>
    </a:hlink>
    <a:folHlink>
      <a:srgbClr val="396AFC"/>
    </a:folHlink>
  </a:clrScheme>
</a:themeOverride>
</file>

<file path=ppt/theme/themeOverride35.xml><?xml version="1.0" encoding="utf-8"?>
<a:themeOverride xmlns:a="http://schemas.openxmlformats.org/drawingml/2006/main">
  <a:clrScheme name="自定义 10">
    <a:dk1>
      <a:srgbClr val="FFFFFF"/>
    </a:dk1>
    <a:lt1>
      <a:srgbClr val="001950"/>
    </a:lt1>
    <a:dk2>
      <a:srgbClr val="FFFFFF"/>
    </a:dk2>
    <a:lt2>
      <a:srgbClr val="FBFBFF"/>
    </a:lt2>
    <a:accent1>
      <a:srgbClr val="4694F4"/>
    </a:accent1>
    <a:accent2>
      <a:srgbClr val="396AFC"/>
    </a:accent2>
    <a:accent3>
      <a:srgbClr val="2667FF"/>
    </a:accent3>
    <a:accent4>
      <a:srgbClr val="3F8EFC"/>
    </a:accent4>
    <a:accent5>
      <a:srgbClr val="87BFFF"/>
    </a:accent5>
    <a:accent6>
      <a:srgbClr val="ADD7F6"/>
    </a:accent6>
    <a:hlink>
      <a:srgbClr val="4694F4"/>
    </a:hlink>
    <a:folHlink>
      <a:srgbClr val="396AFC"/>
    </a:folHlink>
  </a:clrScheme>
</a:themeOverride>
</file>

<file path=ppt/theme/themeOverride36.xml><?xml version="1.0" encoding="utf-8"?>
<a:themeOverride xmlns:a="http://schemas.openxmlformats.org/drawingml/2006/main">
  <a:clrScheme name="自定义 10">
    <a:dk1>
      <a:srgbClr val="FFFFFF"/>
    </a:dk1>
    <a:lt1>
      <a:srgbClr val="001950"/>
    </a:lt1>
    <a:dk2>
      <a:srgbClr val="FFFFFF"/>
    </a:dk2>
    <a:lt2>
      <a:srgbClr val="FBFBFF"/>
    </a:lt2>
    <a:accent1>
      <a:srgbClr val="4694F4"/>
    </a:accent1>
    <a:accent2>
      <a:srgbClr val="396AFC"/>
    </a:accent2>
    <a:accent3>
      <a:srgbClr val="2667FF"/>
    </a:accent3>
    <a:accent4>
      <a:srgbClr val="3F8EFC"/>
    </a:accent4>
    <a:accent5>
      <a:srgbClr val="87BFFF"/>
    </a:accent5>
    <a:accent6>
      <a:srgbClr val="ADD7F6"/>
    </a:accent6>
    <a:hlink>
      <a:srgbClr val="4694F4"/>
    </a:hlink>
    <a:folHlink>
      <a:srgbClr val="396AFC"/>
    </a:folHlink>
  </a:clrScheme>
</a:themeOverride>
</file>

<file path=ppt/theme/themeOverride37.xml><?xml version="1.0" encoding="utf-8"?>
<a:themeOverride xmlns:a="http://schemas.openxmlformats.org/drawingml/2006/main">
  <a:clrScheme name="自定义 10">
    <a:dk1>
      <a:srgbClr val="FFFFFF"/>
    </a:dk1>
    <a:lt1>
      <a:srgbClr val="001950"/>
    </a:lt1>
    <a:dk2>
      <a:srgbClr val="FFFFFF"/>
    </a:dk2>
    <a:lt2>
      <a:srgbClr val="FBFBFF"/>
    </a:lt2>
    <a:accent1>
      <a:srgbClr val="4694F4"/>
    </a:accent1>
    <a:accent2>
      <a:srgbClr val="396AFC"/>
    </a:accent2>
    <a:accent3>
      <a:srgbClr val="2667FF"/>
    </a:accent3>
    <a:accent4>
      <a:srgbClr val="3F8EFC"/>
    </a:accent4>
    <a:accent5>
      <a:srgbClr val="87BFFF"/>
    </a:accent5>
    <a:accent6>
      <a:srgbClr val="ADD7F6"/>
    </a:accent6>
    <a:hlink>
      <a:srgbClr val="4694F4"/>
    </a:hlink>
    <a:folHlink>
      <a:srgbClr val="396AFC"/>
    </a:folHlink>
  </a:clrScheme>
</a:themeOverride>
</file>

<file path=ppt/theme/themeOverride38.xml><?xml version="1.0" encoding="utf-8"?>
<a:themeOverride xmlns:a="http://schemas.openxmlformats.org/drawingml/2006/main">
  <a:clrScheme name="自定义 10">
    <a:dk1>
      <a:srgbClr val="FFFFFF"/>
    </a:dk1>
    <a:lt1>
      <a:srgbClr val="001950"/>
    </a:lt1>
    <a:dk2>
      <a:srgbClr val="FFFFFF"/>
    </a:dk2>
    <a:lt2>
      <a:srgbClr val="FBFBFF"/>
    </a:lt2>
    <a:accent1>
      <a:srgbClr val="4694F4"/>
    </a:accent1>
    <a:accent2>
      <a:srgbClr val="396AFC"/>
    </a:accent2>
    <a:accent3>
      <a:srgbClr val="2667FF"/>
    </a:accent3>
    <a:accent4>
      <a:srgbClr val="3F8EFC"/>
    </a:accent4>
    <a:accent5>
      <a:srgbClr val="87BFFF"/>
    </a:accent5>
    <a:accent6>
      <a:srgbClr val="ADD7F6"/>
    </a:accent6>
    <a:hlink>
      <a:srgbClr val="4694F4"/>
    </a:hlink>
    <a:folHlink>
      <a:srgbClr val="396AFC"/>
    </a:folHlink>
  </a:clrScheme>
</a:themeOverride>
</file>

<file path=ppt/theme/themeOverride39.xml><?xml version="1.0" encoding="utf-8"?>
<a:themeOverride xmlns:a="http://schemas.openxmlformats.org/drawingml/2006/main">
  <a:clrScheme name="自定义 10">
    <a:dk1>
      <a:srgbClr val="FFFFFF"/>
    </a:dk1>
    <a:lt1>
      <a:srgbClr val="001950"/>
    </a:lt1>
    <a:dk2>
      <a:srgbClr val="FFFFFF"/>
    </a:dk2>
    <a:lt2>
      <a:srgbClr val="FBFBFF"/>
    </a:lt2>
    <a:accent1>
      <a:srgbClr val="4694F4"/>
    </a:accent1>
    <a:accent2>
      <a:srgbClr val="396AFC"/>
    </a:accent2>
    <a:accent3>
      <a:srgbClr val="2667FF"/>
    </a:accent3>
    <a:accent4>
      <a:srgbClr val="3F8EFC"/>
    </a:accent4>
    <a:accent5>
      <a:srgbClr val="87BFFF"/>
    </a:accent5>
    <a:accent6>
      <a:srgbClr val="ADD7F6"/>
    </a:accent6>
    <a:hlink>
      <a:srgbClr val="4694F4"/>
    </a:hlink>
    <a:folHlink>
      <a:srgbClr val="396AFC"/>
    </a:folHlink>
  </a:clrScheme>
</a:themeOverride>
</file>

<file path=ppt/theme/themeOverride4.xml><?xml version="1.0" encoding="utf-8"?>
<a:themeOverride xmlns:a="http://schemas.openxmlformats.org/drawingml/2006/main">
  <a:clrScheme name="自定义 10">
    <a:dk1>
      <a:srgbClr val="FFFFFF"/>
    </a:dk1>
    <a:lt1>
      <a:srgbClr val="001950"/>
    </a:lt1>
    <a:dk2>
      <a:srgbClr val="FFFFFF"/>
    </a:dk2>
    <a:lt2>
      <a:srgbClr val="FBFBFF"/>
    </a:lt2>
    <a:accent1>
      <a:srgbClr val="4694F4"/>
    </a:accent1>
    <a:accent2>
      <a:srgbClr val="396AFC"/>
    </a:accent2>
    <a:accent3>
      <a:srgbClr val="2667FF"/>
    </a:accent3>
    <a:accent4>
      <a:srgbClr val="3F8EFC"/>
    </a:accent4>
    <a:accent5>
      <a:srgbClr val="87BFFF"/>
    </a:accent5>
    <a:accent6>
      <a:srgbClr val="ADD7F6"/>
    </a:accent6>
    <a:hlink>
      <a:srgbClr val="4694F4"/>
    </a:hlink>
    <a:folHlink>
      <a:srgbClr val="396AFC"/>
    </a:folHlink>
  </a:clrScheme>
</a:themeOverride>
</file>

<file path=ppt/theme/themeOverride40.xml><?xml version="1.0" encoding="utf-8"?>
<a:themeOverride xmlns:a="http://schemas.openxmlformats.org/drawingml/2006/main">
  <a:clrScheme name="自定义 10">
    <a:dk1>
      <a:srgbClr val="FFFFFF"/>
    </a:dk1>
    <a:lt1>
      <a:srgbClr val="001950"/>
    </a:lt1>
    <a:dk2>
      <a:srgbClr val="FFFFFF"/>
    </a:dk2>
    <a:lt2>
      <a:srgbClr val="FBFBFF"/>
    </a:lt2>
    <a:accent1>
      <a:srgbClr val="4694F4"/>
    </a:accent1>
    <a:accent2>
      <a:srgbClr val="396AFC"/>
    </a:accent2>
    <a:accent3>
      <a:srgbClr val="2667FF"/>
    </a:accent3>
    <a:accent4>
      <a:srgbClr val="3F8EFC"/>
    </a:accent4>
    <a:accent5>
      <a:srgbClr val="87BFFF"/>
    </a:accent5>
    <a:accent6>
      <a:srgbClr val="ADD7F6"/>
    </a:accent6>
    <a:hlink>
      <a:srgbClr val="4694F4"/>
    </a:hlink>
    <a:folHlink>
      <a:srgbClr val="396AFC"/>
    </a:folHlink>
  </a:clrScheme>
</a:themeOverride>
</file>

<file path=ppt/theme/themeOverride41.xml><?xml version="1.0" encoding="utf-8"?>
<a:themeOverride xmlns:a="http://schemas.openxmlformats.org/drawingml/2006/main">
  <a:clrScheme name="自定义 10">
    <a:dk1>
      <a:srgbClr val="FFFFFF"/>
    </a:dk1>
    <a:lt1>
      <a:srgbClr val="001950"/>
    </a:lt1>
    <a:dk2>
      <a:srgbClr val="FFFFFF"/>
    </a:dk2>
    <a:lt2>
      <a:srgbClr val="FBFBFF"/>
    </a:lt2>
    <a:accent1>
      <a:srgbClr val="4694F4"/>
    </a:accent1>
    <a:accent2>
      <a:srgbClr val="396AFC"/>
    </a:accent2>
    <a:accent3>
      <a:srgbClr val="2667FF"/>
    </a:accent3>
    <a:accent4>
      <a:srgbClr val="3F8EFC"/>
    </a:accent4>
    <a:accent5>
      <a:srgbClr val="87BFFF"/>
    </a:accent5>
    <a:accent6>
      <a:srgbClr val="ADD7F6"/>
    </a:accent6>
    <a:hlink>
      <a:srgbClr val="4694F4"/>
    </a:hlink>
    <a:folHlink>
      <a:srgbClr val="396AFC"/>
    </a:folHlink>
  </a:clrScheme>
</a:themeOverride>
</file>

<file path=ppt/theme/themeOverride42.xml><?xml version="1.0" encoding="utf-8"?>
<a:themeOverride xmlns:a="http://schemas.openxmlformats.org/drawingml/2006/main">
  <a:clrScheme name="自定义 10">
    <a:dk1>
      <a:srgbClr val="FFFFFF"/>
    </a:dk1>
    <a:lt1>
      <a:srgbClr val="001950"/>
    </a:lt1>
    <a:dk2>
      <a:srgbClr val="FFFFFF"/>
    </a:dk2>
    <a:lt2>
      <a:srgbClr val="FBFBFF"/>
    </a:lt2>
    <a:accent1>
      <a:srgbClr val="4694F4"/>
    </a:accent1>
    <a:accent2>
      <a:srgbClr val="396AFC"/>
    </a:accent2>
    <a:accent3>
      <a:srgbClr val="2667FF"/>
    </a:accent3>
    <a:accent4>
      <a:srgbClr val="3F8EFC"/>
    </a:accent4>
    <a:accent5>
      <a:srgbClr val="87BFFF"/>
    </a:accent5>
    <a:accent6>
      <a:srgbClr val="ADD7F6"/>
    </a:accent6>
    <a:hlink>
      <a:srgbClr val="4694F4"/>
    </a:hlink>
    <a:folHlink>
      <a:srgbClr val="396AFC"/>
    </a:folHlink>
  </a:clrScheme>
</a:themeOverride>
</file>

<file path=ppt/theme/themeOverride43.xml><?xml version="1.0" encoding="utf-8"?>
<a:themeOverride xmlns:a="http://schemas.openxmlformats.org/drawingml/2006/main">
  <a:clrScheme name="自定义 10">
    <a:dk1>
      <a:srgbClr val="FFFFFF"/>
    </a:dk1>
    <a:lt1>
      <a:srgbClr val="001950"/>
    </a:lt1>
    <a:dk2>
      <a:srgbClr val="FFFFFF"/>
    </a:dk2>
    <a:lt2>
      <a:srgbClr val="FBFBFF"/>
    </a:lt2>
    <a:accent1>
      <a:srgbClr val="4694F4"/>
    </a:accent1>
    <a:accent2>
      <a:srgbClr val="396AFC"/>
    </a:accent2>
    <a:accent3>
      <a:srgbClr val="2667FF"/>
    </a:accent3>
    <a:accent4>
      <a:srgbClr val="3F8EFC"/>
    </a:accent4>
    <a:accent5>
      <a:srgbClr val="87BFFF"/>
    </a:accent5>
    <a:accent6>
      <a:srgbClr val="ADD7F6"/>
    </a:accent6>
    <a:hlink>
      <a:srgbClr val="4694F4"/>
    </a:hlink>
    <a:folHlink>
      <a:srgbClr val="396AFC"/>
    </a:folHlink>
  </a:clrScheme>
</a:themeOverride>
</file>

<file path=ppt/theme/themeOverride44.xml><?xml version="1.0" encoding="utf-8"?>
<a:themeOverride xmlns:a="http://schemas.openxmlformats.org/drawingml/2006/main">
  <a:clrScheme name="自定义 10">
    <a:dk1>
      <a:srgbClr val="FFFFFF"/>
    </a:dk1>
    <a:lt1>
      <a:srgbClr val="001950"/>
    </a:lt1>
    <a:dk2>
      <a:srgbClr val="FFFFFF"/>
    </a:dk2>
    <a:lt2>
      <a:srgbClr val="FBFBFF"/>
    </a:lt2>
    <a:accent1>
      <a:srgbClr val="4694F4"/>
    </a:accent1>
    <a:accent2>
      <a:srgbClr val="396AFC"/>
    </a:accent2>
    <a:accent3>
      <a:srgbClr val="2667FF"/>
    </a:accent3>
    <a:accent4>
      <a:srgbClr val="3F8EFC"/>
    </a:accent4>
    <a:accent5>
      <a:srgbClr val="87BFFF"/>
    </a:accent5>
    <a:accent6>
      <a:srgbClr val="ADD7F6"/>
    </a:accent6>
    <a:hlink>
      <a:srgbClr val="4694F4"/>
    </a:hlink>
    <a:folHlink>
      <a:srgbClr val="396AFC"/>
    </a:folHlink>
  </a:clrScheme>
</a:themeOverride>
</file>

<file path=ppt/theme/themeOverride45.xml><?xml version="1.0" encoding="utf-8"?>
<a:themeOverride xmlns:a="http://schemas.openxmlformats.org/drawingml/2006/main">
  <a:clrScheme name="自定义 9">
    <a:dk1>
      <a:srgbClr val="FFFFFF"/>
    </a:dk1>
    <a:lt1>
      <a:srgbClr val="001950"/>
    </a:lt1>
    <a:dk2>
      <a:srgbClr val="FFFFFF"/>
    </a:dk2>
    <a:lt2>
      <a:srgbClr val="FBFBFF"/>
    </a:lt2>
    <a:accent1>
      <a:srgbClr val="4694F4"/>
    </a:accent1>
    <a:accent2>
      <a:srgbClr val="396AFC"/>
    </a:accent2>
    <a:accent3>
      <a:srgbClr val="2667FF"/>
    </a:accent3>
    <a:accent4>
      <a:srgbClr val="3F8EFC"/>
    </a:accent4>
    <a:accent5>
      <a:srgbClr val="87BFFF"/>
    </a:accent5>
    <a:accent6>
      <a:srgbClr val="ADD7F6"/>
    </a:accent6>
    <a:hlink>
      <a:srgbClr val="4694F4"/>
    </a:hlink>
    <a:folHlink>
      <a:srgbClr val="396AFC"/>
    </a:folHlink>
  </a:clrScheme>
</a:themeOverride>
</file>

<file path=ppt/theme/themeOverride46.xml><?xml version="1.0" encoding="utf-8"?>
<a:themeOverride xmlns:a="http://schemas.openxmlformats.org/drawingml/2006/main">
  <a:clrScheme name="自定义 9">
    <a:dk1>
      <a:srgbClr val="FFFFFF"/>
    </a:dk1>
    <a:lt1>
      <a:srgbClr val="001950"/>
    </a:lt1>
    <a:dk2>
      <a:srgbClr val="FFFFFF"/>
    </a:dk2>
    <a:lt2>
      <a:srgbClr val="FBFBFF"/>
    </a:lt2>
    <a:accent1>
      <a:srgbClr val="4694F4"/>
    </a:accent1>
    <a:accent2>
      <a:srgbClr val="396AFC"/>
    </a:accent2>
    <a:accent3>
      <a:srgbClr val="2667FF"/>
    </a:accent3>
    <a:accent4>
      <a:srgbClr val="3F8EFC"/>
    </a:accent4>
    <a:accent5>
      <a:srgbClr val="87BFFF"/>
    </a:accent5>
    <a:accent6>
      <a:srgbClr val="ADD7F6"/>
    </a:accent6>
    <a:hlink>
      <a:srgbClr val="4694F4"/>
    </a:hlink>
    <a:folHlink>
      <a:srgbClr val="396AFC"/>
    </a:folHlink>
  </a:clrScheme>
</a:themeOverride>
</file>

<file path=ppt/theme/themeOverride47.xml><?xml version="1.0" encoding="utf-8"?>
<a:themeOverride xmlns:a="http://schemas.openxmlformats.org/drawingml/2006/main">
  <a:clrScheme name="自定义 9">
    <a:dk1>
      <a:srgbClr val="FFFFFF"/>
    </a:dk1>
    <a:lt1>
      <a:srgbClr val="001950"/>
    </a:lt1>
    <a:dk2>
      <a:srgbClr val="FFFFFF"/>
    </a:dk2>
    <a:lt2>
      <a:srgbClr val="FBFBFF"/>
    </a:lt2>
    <a:accent1>
      <a:srgbClr val="4694F4"/>
    </a:accent1>
    <a:accent2>
      <a:srgbClr val="396AFC"/>
    </a:accent2>
    <a:accent3>
      <a:srgbClr val="2667FF"/>
    </a:accent3>
    <a:accent4>
      <a:srgbClr val="3F8EFC"/>
    </a:accent4>
    <a:accent5>
      <a:srgbClr val="87BFFF"/>
    </a:accent5>
    <a:accent6>
      <a:srgbClr val="ADD7F6"/>
    </a:accent6>
    <a:hlink>
      <a:srgbClr val="4694F4"/>
    </a:hlink>
    <a:folHlink>
      <a:srgbClr val="396AFC"/>
    </a:folHlink>
  </a:clrScheme>
</a:themeOverride>
</file>

<file path=ppt/theme/themeOverride48.xml><?xml version="1.0" encoding="utf-8"?>
<a:themeOverride xmlns:a="http://schemas.openxmlformats.org/drawingml/2006/main">
  <a:clrScheme name="自定义 9">
    <a:dk1>
      <a:srgbClr val="FFFFFF"/>
    </a:dk1>
    <a:lt1>
      <a:srgbClr val="001950"/>
    </a:lt1>
    <a:dk2>
      <a:srgbClr val="FFFFFF"/>
    </a:dk2>
    <a:lt2>
      <a:srgbClr val="FBFBFF"/>
    </a:lt2>
    <a:accent1>
      <a:srgbClr val="4694F4"/>
    </a:accent1>
    <a:accent2>
      <a:srgbClr val="396AFC"/>
    </a:accent2>
    <a:accent3>
      <a:srgbClr val="2667FF"/>
    </a:accent3>
    <a:accent4>
      <a:srgbClr val="3F8EFC"/>
    </a:accent4>
    <a:accent5>
      <a:srgbClr val="87BFFF"/>
    </a:accent5>
    <a:accent6>
      <a:srgbClr val="ADD7F6"/>
    </a:accent6>
    <a:hlink>
      <a:srgbClr val="4694F4"/>
    </a:hlink>
    <a:folHlink>
      <a:srgbClr val="396AFC"/>
    </a:folHlink>
  </a:clrScheme>
</a:themeOverride>
</file>

<file path=ppt/theme/themeOverride49.xml><?xml version="1.0" encoding="utf-8"?>
<a:themeOverride xmlns:a="http://schemas.openxmlformats.org/drawingml/2006/main">
  <a:clrScheme name="自定义 9">
    <a:dk1>
      <a:srgbClr val="FFFFFF"/>
    </a:dk1>
    <a:lt1>
      <a:srgbClr val="001950"/>
    </a:lt1>
    <a:dk2>
      <a:srgbClr val="FFFFFF"/>
    </a:dk2>
    <a:lt2>
      <a:srgbClr val="FBFBFF"/>
    </a:lt2>
    <a:accent1>
      <a:srgbClr val="4694F4"/>
    </a:accent1>
    <a:accent2>
      <a:srgbClr val="396AFC"/>
    </a:accent2>
    <a:accent3>
      <a:srgbClr val="2667FF"/>
    </a:accent3>
    <a:accent4>
      <a:srgbClr val="3F8EFC"/>
    </a:accent4>
    <a:accent5>
      <a:srgbClr val="87BFFF"/>
    </a:accent5>
    <a:accent6>
      <a:srgbClr val="ADD7F6"/>
    </a:accent6>
    <a:hlink>
      <a:srgbClr val="4694F4"/>
    </a:hlink>
    <a:folHlink>
      <a:srgbClr val="396AFC"/>
    </a:folHlink>
  </a:clrScheme>
</a:themeOverride>
</file>

<file path=ppt/theme/themeOverride5.xml><?xml version="1.0" encoding="utf-8"?>
<a:themeOverride xmlns:a="http://schemas.openxmlformats.org/drawingml/2006/main">
  <a:clrScheme name="自定义 10">
    <a:dk1>
      <a:srgbClr val="FFFFFF"/>
    </a:dk1>
    <a:lt1>
      <a:srgbClr val="001950"/>
    </a:lt1>
    <a:dk2>
      <a:srgbClr val="FFFFFF"/>
    </a:dk2>
    <a:lt2>
      <a:srgbClr val="FBFBFF"/>
    </a:lt2>
    <a:accent1>
      <a:srgbClr val="4694F4"/>
    </a:accent1>
    <a:accent2>
      <a:srgbClr val="396AFC"/>
    </a:accent2>
    <a:accent3>
      <a:srgbClr val="2667FF"/>
    </a:accent3>
    <a:accent4>
      <a:srgbClr val="3F8EFC"/>
    </a:accent4>
    <a:accent5>
      <a:srgbClr val="87BFFF"/>
    </a:accent5>
    <a:accent6>
      <a:srgbClr val="ADD7F6"/>
    </a:accent6>
    <a:hlink>
      <a:srgbClr val="4694F4"/>
    </a:hlink>
    <a:folHlink>
      <a:srgbClr val="396AFC"/>
    </a:folHlink>
  </a:clrScheme>
</a:themeOverride>
</file>

<file path=ppt/theme/themeOverride50.xml><?xml version="1.0" encoding="utf-8"?>
<a:themeOverride xmlns:a="http://schemas.openxmlformats.org/drawingml/2006/main">
  <a:clrScheme name="自定义 9">
    <a:dk1>
      <a:srgbClr val="FFFFFF"/>
    </a:dk1>
    <a:lt1>
      <a:srgbClr val="001950"/>
    </a:lt1>
    <a:dk2>
      <a:srgbClr val="FFFFFF"/>
    </a:dk2>
    <a:lt2>
      <a:srgbClr val="FBFBFF"/>
    </a:lt2>
    <a:accent1>
      <a:srgbClr val="4694F4"/>
    </a:accent1>
    <a:accent2>
      <a:srgbClr val="396AFC"/>
    </a:accent2>
    <a:accent3>
      <a:srgbClr val="2667FF"/>
    </a:accent3>
    <a:accent4>
      <a:srgbClr val="3F8EFC"/>
    </a:accent4>
    <a:accent5>
      <a:srgbClr val="87BFFF"/>
    </a:accent5>
    <a:accent6>
      <a:srgbClr val="ADD7F6"/>
    </a:accent6>
    <a:hlink>
      <a:srgbClr val="4694F4"/>
    </a:hlink>
    <a:folHlink>
      <a:srgbClr val="396AFC"/>
    </a:folHlink>
  </a:clrScheme>
</a:themeOverride>
</file>

<file path=ppt/theme/themeOverride51.xml><?xml version="1.0" encoding="utf-8"?>
<a:themeOverride xmlns:a="http://schemas.openxmlformats.org/drawingml/2006/main">
  <a:clrScheme name="自定义 9">
    <a:dk1>
      <a:srgbClr val="FFFFFF"/>
    </a:dk1>
    <a:lt1>
      <a:srgbClr val="001950"/>
    </a:lt1>
    <a:dk2>
      <a:srgbClr val="FFFFFF"/>
    </a:dk2>
    <a:lt2>
      <a:srgbClr val="FBFBFF"/>
    </a:lt2>
    <a:accent1>
      <a:srgbClr val="4694F4"/>
    </a:accent1>
    <a:accent2>
      <a:srgbClr val="396AFC"/>
    </a:accent2>
    <a:accent3>
      <a:srgbClr val="2667FF"/>
    </a:accent3>
    <a:accent4>
      <a:srgbClr val="3F8EFC"/>
    </a:accent4>
    <a:accent5>
      <a:srgbClr val="87BFFF"/>
    </a:accent5>
    <a:accent6>
      <a:srgbClr val="ADD7F6"/>
    </a:accent6>
    <a:hlink>
      <a:srgbClr val="4694F4"/>
    </a:hlink>
    <a:folHlink>
      <a:srgbClr val="396AFC"/>
    </a:folHlink>
  </a:clrScheme>
</a:themeOverride>
</file>

<file path=ppt/theme/themeOverride52.xml><?xml version="1.0" encoding="utf-8"?>
<a:themeOverride xmlns:a="http://schemas.openxmlformats.org/drawingml/2006/main">
  <a:clrScheme name="自定义 10">
    <a:dk1>
      <a:srgbClr val="FFFFFF"/>
    </a:dk1>
    <a:lt1>
      <a:srgbClr val="001950"/>
    </a:lt1>
    <a:dk2>
      <a:srgbClr val="FFFFFF"/>
    </a:dk2>
    <a:lt2>
      <a:srgbClr val="FBFBFF"/>
    </a:lt2>
    <a:accent1>
      <a:srgbClr val="4694F4"/>
    </a:accent1>
    <a:accent2>
      <a:srgbClr val="396AFC"/>
    </a:accent2>
    <a:accent3>
      <a:srgbClr val="2667FF"/>
    </a:accent3>
    <a:accent4>
      <a:srgbClr val="3F8EFC"/>
    </a:accent4>
    <a:accent5>
      <a:srgbClr val="87BFFF"/>
    </a:accent5>
    <a:accent6>
      <a:srgbClr val="ADD7F6"/>
    </a:accent6>
    <a:hlink>
      <a:srgbClr val="4694F4"/>
    </a:hlink>
    <a:folHlink>
      <a:srgbClr val="396AFC"/>
    </a:folHlink>
  </a:clrScheme>
</a:themeOverride>
</file>

<file path=ppt/theme/themeOverride53.xml><?xml version="1.0" encoding="utf-8"?>
<a:themeOverride xmlns:a="http://schemas.openxmlformats.org/drawingml/2006/main">
  <a:clrScheme name="自定义 10">
    <a:dk1>
      <a:srgbClr val="FFFFFF"/>
    </a:dk1>
    <a:lt1>
      <a:srgbClr val="001950"/>
    </a:lt1>
    <a:dk2>
      <a:srgbClr val="FFFFFF"/>
    </a:dk2>
    <a:lt2>
      <a:srgbClr val="FBFBFF"/>
    </a:lt2>
    <a:accent1>
      <a:srgbClr val="4694F4"/>
    </a:accent1>
    <a:accent2>
      <a:srgbClr val="396AFC"/>
    </a:accent2>
    <a:accent3>
      <a:srgbClr val="2667FF"/>
    </a:accent3>
    <a:accent4>
      <a:srgbClr val="3F8EFC"/>
    </a:accent4>
    <a:accent5>
      <a:srgbClr val="87BFFF"/>
    </a:accent5>
    <a:accent6>
      <a:srgbClr val="ADD7F6"/>
    </a:accent6>
    <a:hlink>
      <a:srgbClr val="4694F4"/>
    </a:hlink>
    <a:folHlink>
      <a:srgbClr val="396AFC"/>
    </a:folHlink>
  </a:clrScheme>
</a:themeOverride>
</file>

<file path=ppt/theme/themeOverride54.xml><?xml version="1.0" encoding="utf-8"?>
<a:themeOverride xmlns:a="http://schemas.openxmlformats.org/drawingml/2006/main">
  <a:clrScheme name="自定义 10">
    <a:dk1>
      <a:srgbClr val="FFFFFF"/>
    </a:dk1>
    <a:lt1>
      <a:srgbClr val="001950"/>
    </a:lt1>
    <a:dk2>
      <a:srgbClr val="FFFFFF"/>
    </a:dk2>
    <a:lt2>
      <a:srgbClr val="FBFBFF"/>
    </a:lt2>
    <a:accent1>
      <a:srgbClr val="4694F4"/>
    </a:accent1>
    <a:accent2>
      <a:srgbClr val="396AFC"/>
    </a:accent2>
    <a:accent3>
      <a:srgbClr val="2667FF"/>
    </a:accent3>
    <a:accent4>
      <a:srgbClr val="3F8EFC"/>
    </a:accent4>
    <a:accent5>
      <a:srgbClr val="87BFFF"/>
    </a:accent5>
    <a:accent6>
      <a:srgbClr val="ADD7F6"/>
    </a:accent6>
    <a:hlink>
      <a:srgbClr val="4694F4"/>
    </a:hlink>
    <a:folHlink>
      <a:srgbClr val="396AFC"/>
    </a:folHlink>
  </a:clrScheme>
</a:themeOverride>
</file>

<file path=ppt/theme/themeOverride55.xml><?xml version="1.0" encoding="utf-8"?>
<a:themeOverride xmlns:a="http://schemas.openxmlformats.org/drawingml/2006/main">
  <a:clrScheme name="自定义 10">
    <a:dk1>
      <a:srgbClr val="FFFFFF"/>
    </a:dk1>
    <a:lt1>
      <a:srgbClr val="001950"/>
    </a:lt1>
    <a:dk2>
      <a:srgbClr val="FFFFFF"/>
    </a:dk2>
    <a:lt2>
      <a:srgbClr val="FBFBFF"/>
    </a:lt2>
    <a:accent1>
      <a:srgbClr val="4694F4"/>
    </a:accent1>
    <a:accent2>
      <a:srgbClr val="396AFC"/>
    </a:accent2>
    <a:accent3>
      <a:srgbClr val="2667FF"/>
    </a:accent3>
    <a:accent4>
      <a:srgbClr val="3F8EFC"/>
    </a:accent4>
    <a:accent5>
      <a:srgbClr val="87BFFF"/>
    </a:accent5>
    <a:accent6>
      <a:srgbClr val="ADD7F6"/>
    </a:accent6>
    <a:hlink>
      <a:srgbClr val="4694F4"/>
    </a:hlink>
    <a:folHlink>
      <a:srgbClr val="396AFC"/>
    </a:folHlink>
  </a:clrScheme>
</a:themeOverride>
</file>

<file path=ppt/theme/themeOverride56.xml><?xml version="1.0" encoding="utf-8"?>
<a:themeOverride xmlns:a="http://schemas.openxmlformats.org/drawingml/2006/main">
  <a:clrScheme name="自定义 10">
    <a:dk1>
      <a:srgbClr val="FFFFFF"/>
    </a:dk1>
    <a:lt1>
      <a:srgbClr val="001950"/>
    </a:lt1>
    <a:dk2>
      <a:srgbClr val="FFFFFF"/>
    </a:dk2>
    <a:lt2>
      <a:srgbClr val="FBFBFF"/>
    </a:lt2>
    <a:accent1>
      <a:srgbClr val="4694F4"/>
    </a:accent1>
    <a:accent2>
      <a:srgbClr val="396AFC"/>
    </a:accent2>
    <a:accent3>
      <a:srgbClr val="2667FF"/>
    </a:accent3>
    <a:accent4>
      <a:srgbClr val="3F8EFC"/>
    </a:accent4>
    <a:accent5>
      <a:srgbClr val="87BFFF"/>
    </a:accent5>
    <a:accent6>
      <a:srgbClr val="ADD7F6"/>
    </a:accent6>
    <a:hlink>
      <a:srgbClr val="4694F4"/>
    </a:hlink>
    <a:folHlink>
      <a:srgbClr val="396AFC"/>
    </a:folHlink>
  </a:clrScheme>
</a:themeOverride>
</file>

<file path=ppt/theme/themeOverride57.xml><?xml version="1.0" encoding="utf-8"?>
<a:themeOverride xmlns:a="http://schemas.openxmlformats.org/drawingml/2006/main">
  <a:clrScheme name="自定义 10">
    <a:dk1>
      <a:srgbClr val="FFFFFF"/>
    </a:dk1>
    <a:lt1>
      <a:srgbClr val="001950"/>
    </a:lt1>
    <a:dk2>
      <a:srgbClr val="FFFFFF"/>
    </a:dk2>
    <a:lt2>
      <a:srgbClr val="FBFBFF"/>
    </a:lt2>
    <a:accent1>
      <a:srgbClr val="4694F4"/>
    </a:accent1>
    <a:accent2>
      <a:srgbClr val="396AFC"/>
    </a:accent2>
    <a:accent3>
      <a:srgbClr val="2667FF"/>
    </a:accent3>
    <a:accent4>
      <a:srgbClr val="3F8EFC"/>
    </a:accent4>
    <a:accent5>
      <a:srgbClr val="87BFFF"/>
    </a:accent5>
    <a:accent6>
      <a:srgbClr val="ADD7F6"/>
    </a:accent6>
    <a:hlink>
      <a:srgbClr val="4694F4"/>
    </a:hlink>
    <a:folHlink>
      <a:srgbClr val="396AFC"/>
    </a:folHlink>
  </a:clrScheme>
</a:themeOverride>
</file>

<file path=ppt/theme/themeOverride58.xml><?xml version="1.0" encoding="utf-8"?>
<a:themeOverride xmlns:a="http://schemas.openxmlformats.org/drawingml/2006/main">
  <a:clrScheme name="自定义 10">
    <a:dk1>
      <a:srgbClr val="FFFFFF"/>
    </a:dk1>
    <a:lt1>
      <a:srgbClr val="001950"/>
    </a:lt1>
    <a:dk2>
      <a:srgbClr val="FFFFFF"/>
    </a:dk2>
    <a:lt2>
      <a:srgbClr val="FBFBFF"/>
    </a:lt2>
    <a:accent1>
      <a:srgbClr val="4694F4"/>
    </a:accent1>
    <a:accent2>
      <a:srgbClr val="396AFC"/>
    </a:accent2>
    <a:accent3>
      <a:srgbClr val="2667FF"/>
    </a:accent3>
    <a:accent4>
      <a:srgbClr val="3F8EFC"/>
    </a:accent4>
    <a:accent5>
      <a:srgbClr val="87BFFF"/>
    </a:accent5>
    <a:accent6>
      <a:srgbClr val="ADD7F6"/>
    </a:accent6>
    <a:hlink>
      <a:srgbClr val="4694F4"/>
    </a:hlink>
    <a:folHlink>
      <a:srgbClr val="396AFC"/>
    </a:folHlink>
  </a:clrScheme>
</a:themeOverride>
</file>

<file path=ppt/theme/themeOverride59.xml><?xml version="1.0" encoding="utf-8"?>
<a:themeOverride xmlns:a="http://schemas.openxmlformats.org/drawingml/2006/main">
  <a:clrScheme name="自定义 10">
    <a:dk1>
      <a:srgbClr val="FFFFFF"/>
    </a:dk1>
    <a:lt1>
      <a:srgbClr val="001950"/>
    </a:lt1>
    <a:dk2>
      <a:srgbClr val="FFFFFF"/>
    </a:dk2>
    <a:lt2>
      <a:srgbClr val="FBFBFF"/>
    </a:lt2>
    <a:accent1>
      <a:srgbClr val="4694F4"/>
    </a:accent1>
    <a:accent2>
      <a:srgbClr val="396AFC"/>
    </a:accent2>
    <a:accent3>
      <a:srgbClr val="2667FF"/>
    </a:accent3>
    <a:accent4>
      <a:srgbClr val="3F8EFC"/>
    </a:accent4>
    <a:accent5>
      <a:srgbClr val="87BFFF"/>
    </a:accent5>
    <a:accent6>
      <a:srgbClr val="ADD7F6"/>
    </a:accent6>
    <a:hlink>
      <a:srgbClr val="4694F4"/>
    </a:hlink>
    <a:folHlink>
      <a:srgbClr val="396AFC"/>
    </a:folHlink>
  </a:clrScheme>
</a:themeOverride>
</file>

<file path=ppt/theme/themeOverride6.xml><?xml version="1.0" encoding="utf-8"?>
<a:themeOverride xmlns:a="http://schemas.openxmlformats.org/drawingml/2006/main">
  <a:clrScheme name="自定义 10">
    <a:dk1>
      <a:srgbClr val="FFFFFF"/>
    </a:dk1>
    <a:lt1>
      <a:srgbClr val="001950"/>
    </a:lt1>
    <a:dk2>
      <a:srgbClr val="FFFFFF"/>
    </a:dk2>
    <a:lt2>
      <a:srgbClr val="FBFBFF"/>
    </a:lt2>
    <a:accent1>
      <a:srgbClr val="4694F4"/>
    </a:accent1>
    <a:accent2>
      <a:srgbClr val="396AFC"/>
    </a:accent2>
    <a:accent3>
      <a:srgbClr val="2667FF"/>
    </a:accent3>
    <a:accent4>
      <a:srgbClr val="3F8EFC"/>
    </a:accent4>
    <a:accent5>
      <a:srgbClr val="87BFFF"/>
    </a:accent5>
    <a:accent6>
      <a:srgbClr val="ADD7F6"/>
    </a:accent6>
    <a:hlink>
      <a:srgbClr val="4694F4"/>
    </a:hlink>
    <a:folHlink>
      <a:srgbClr val="396AFC"/>
    </a:folHlink>
  </a:clrScheme>
</a:themeOverride>
</file>

<file path=ppt/theme/themeOverride60.xml><?xml version="1.0" encoding="utf-8"?>
<a:themeOverride xmlns:a="http://schemas.openxmlformats.org/drawingml/2006/main">
  <a:clrScheme name="自定义 10">
    <a:dk1>
      <a:srgbClr val="FFFFFF"/>
    </a:dk1>
    <a:lt1>
      <a:srgbClr val="001950"/>
    </a:lt1>
    <a:dk2>
      <a:srgbClr val="FFFFFF"/>
    </a:dk2>
    <a:lt2>
      <a:srgbClr val="FBFBFF"/>
    </a:lt2>
    <a:accent1>
      <a:srgbClr val="4694F4"/>
    </a:accent1>
    <a:accent2>
      <a:srgbClr val="396AFC"/>
    </a:accent2>
    <a:accent3>
      <a:srgbClr val="2667FF"/>
    </a:accent3>
    <a:accent4>
      <a:srgbClr val="3F8EFC"/>
    </a:accent4>
    <a:accent5>
      <a:srgbClr val="87BFFF"/>
    </a:accent5>
    <a:accent6>
      <a:srgbClr val="ADD7F6"/>
    </a:accent6>
    <a:hlink>
      <a:srgbClr val="4694F4"/>
    </a:hlink>
    <a:folHlink>
      <a:srgbClr val="396AFC"/>
    </a:folHlink>
  </a:clrScheme>
</a:themeOverride>
</file>

<file path=ppt/theme/themeOverride61.xml><?xml version="1.0" encoding="utf-8"?>
<a:themeOverride xmlns:a="http://schemas.openxmlformats.org/drawingml/2006/main">
  <a:clrScheme name="自定义 10">
    <a:dk1>
      <a:srgbClr val="FFFFFF"/>
    </a:dk1>
    <a:lt1>
      <a:srgbClr val="001950"/>
    </a:lt1>
    <a:dk2>
      <a:srgbClr val="FFFFFF"/>
    </a:dk2>
    <a:lt2>
      <a:srgbClr val="FBFBFF"/>
    </a:lt2>
    <a:accent1>
      <a:srgbClr val="4694F4"/>
    </a:accent1>
    <a:accent2>
      <a:srgbClr val="396AFC"/>
    </a:accent2>
    <a:accent3>
      <a:srgbClr val="2667FF"/>
    </a:accent3>
    <a:accent4>
      <a:srgbClr val="3F8EFC"/>
    </a:accent4>
    <a:accent5>
      <a:srgbClr val="87BFFF"/>
    </a:accent5>
    <a:accent6>
      <a:srgbClr val="ADD7F6"/>
    </a:accent6>
    <a:hlink>
      <a:srgbClr val="4694F4"/>
    </a:hlink>
    <a:folHlink>
      <a:srgbClr val="396AFC"/>
    </a:folHlink>
  </a:clrScheme>
</a:themeOverride>
</file>

<file path=ppt/theme/themeOverride62.xml><?xml version="1.0" encoding="utf-8"?>
<a:themeOverride xmlns:a="http://schemas.openxmlformats.org/drawingml/2006/main">
  <a:clrScheme name="自定义 10">
    <a:dk1>
      <a:srgbClr val="FFFFFF"/>
    </a:dk1>
    <a:lt1>
      <a:srgbClr val="001950"/>
    </a:lt1>
    <a:dk2>
      <a:srgbClr val="FFFFFF"/>
    </a:dk2>
    <a:lt2>
      <a:srgbClr val="FBFBFF"/>
    </a:lt2>
    <a:accent1>
      <a:srgbClr val="4694F4"/>
    </a:accent1>
    <a:accent2>
      <a:srgbClr val="396AFC"/>
    </a:accent2>
    <a:accent3>
      <a:srgbClr val="2667FF"/>
    </a:accent3>
    <a:accent4>
      <a:srgbClr val="3F8EFC"/>
    </a:accent4>
    <a:accent5>
      <a:srgbClr val="87BFFF"/>
    </a:accent5>
    <a:accent6>
      <a:srgbClr val="ADD7F6"/>
    </a:accent6>
    <a:hlink>
      <a:srgbClr val="4694F4"/>
    </a:hlink>
    <a:folHlink>
      <a:srgbClr val="396AFC"/>
    </a:folHlink>
  </a:clrScheme>
</a:themeOverride>
</file>

<file path=ppt/theme/themeOverride7.xml><?xml version="1.0" encoding="utf-8"?>
<a:themeOverride xmlns:a="http://schemas.openxmlformats.org/drawingml/2006/main">
  <a:clrScheme name="自定义 10">
    <a:dk1>
      <a:srgbClr val="FFFFFF"/>
    </a:dk1>
    <a:lt1>
      <a:srgbClr val="001950"/>
    </a:lt1>
    <a:dk2>
      <a:srgbClr val="FFFFFF"/>
    </a:dk2>
    <a:lt2>
      <a:srgbClr val="FBFBFF"/>
    </a:lt2>
    <a:accent1>
      <a:srgbClr val="4694F4"/>
    </a:accent1>
    <a:accent2>
      <a:srgbClr val="396AFC"/>
    </a:accent2>
    <a:accent3>
      <a:srgbClr val="2667FF"/>
    </a:accent3>
    <a:accent4>
      <a:srgbClr val="3F8EFC"/>
    </a:accent4>
    <a:accent5>
      <a:srgbClr val="87BFFF"/>
    </a:accent5>
    <a:accent6>
      <a:srgbClr val="ADD7F6"/>
    </a:accent6>
    <a:hlink>
      <a:srgbClr val="4694F4"/>
    </a:hlink>
    <a:folHlink>
      <a:srgbClr val="396AFC"/>
    </a:folHlink>
  </a:clrScheme>
</a:themeOverride>
</file>

<file path=ppt/theme/themeOverride8.xml><?xml version="1.0" encoding="utf-8"?>
<a:themeOverride xmlns:a="http://schemas.openxmlformats.org/drawingml/2006/main">
  <a:clrScheme name="自定义 10">
    <a:dk1>
      <a:srgbClr val="FFFFFF"/>
    </a:dk1>
    <a:lt1>
      <a:srgbClr val="001950"/>
    </a:lt1>
    <a:dk2>
      <a:srgbClr val="FFFFFF"/>
    </a:dk2>
    <a:lt2>
      <a:srgbClr val="FBFBFF"/>
    </a:lt2>
    <a:accent1>
      <a:srgbClr val="4694F4"/>
    </a:accent1>
    <a:accent2>
      <a:srgbClr val="396AFC"/>
    </a:accent2>
    <a:accent3>
      <a:srgbClr val="2667FF"/>
    </a:accent3>
    <a:accent4>
      <a:srgbClr val="3F8EFC"/>
    </a:accent4>
    <a:accent5>
      <a:srgbClr val="87BFFF"/>
    </a:accent5>
    <a:accent6>
      <a:srgbClr val="ADD7F6"/>
    </a:accent6>
    <a:hlink>
      <a:srgbClr val="4694F4"/>
    </a:hlink>
    <a:folHlink>
      <a:srgbClr val="396AFC"/>
    </a:folHlink>
  </a:clrScheme>
</a:themeOverride>
</file>

<file path=ppt/theme/themeOverride9.xml><?xml version="1.0" encoding="utf-8"?>
<a:themeOverride xmlns:a="http://schemas.openxmlformats.org/drawingml/2006/main">
  <a:clrScheme name="自定义 10">
    <a:dk1>
      <a:srgbClr val="FFFFFF"/>
    </a:dk1>
    <a:lt1>
      <a:srgbClr val="001950"/>
    </a:lt1>
    <a:dk2>
      <a:srgbClr val="FFFFFF"/>
    </a:dk2>
    <a:lt2>
      <a:srgbClr val="FBFBFF"/>
    </a:lt2>
    <a:accent1>
      <a:srgbClr val="4694F4"/>
    </a:accent1>
    <a:accent2>
      <a:srgbClr val="396AFC"/>
    </a:accent2>
    <a:accent3>
      <a:srgbClr val="2667FF"/>
    </a:accent3>
    <a:accent4>
      <a:srgbClr val="3F8EFC"/>
    </a:accent4>
    <a:accent5>
      <a:srgbClr val="87BFFF"/>
    </a:accent5>
    <a:accent6>
      <a:srgbClr val="ADD7F6"/>
    </a:accent6>
    <a:hlink>
      <a:srgbClr val="4694F4"/>
    </a:hlink>
    <a:folHlink>
      <a:srgbClr val="396AFC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229</TotalTime>
  <Words>2935</Words>
  <Application>Microsoft Office PowerPoint</Application>
  <PresentationFormat>宽屏</PresentationFormat>
  <Paragraphs>516</Paragraphs>
  <Slides>36</Slides>
  <Notes>35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6</vt:i4>
      </vt:variant>
      <vt:variant>
        <vt:lpstr>幻灯片标题</vt:lpstr>
      </vt:variant>
      <vt:variant>
        <vt:i4>36</vt:i4>
      </vt:variant>
    </vt:vector>
  </HeadingPairs>
  <TitlesOfParts>
    <vt:vector size="49" baseType="lpstr">
      <vt:lpstr>等线</vt:lpstr>
      <vt:lpstr>等线 Light</vt:lpstr>
      <vt:lpstr>微软雅黑</vt:lpstr>
      <vt:lpstr>Arial</vt:lpstr>
      <vt:lpstr>Franklin Gothic Book</vt:lpstr>
      <vt:lpstr>Franklin Gothic Medium</vt:lpstr>
      <vt:lpstr>Times New Roman</vt:lpstr>
      <vt:lpstr>1_Office 主题​​_-1759504393</vt:lpstr>
      <vt:lpstr>Office 主题​​</vt:lpstr>
      <vt:lpstr>1_Office 主题​​</vt:lpstr>
      <vt:lpstr>1_Office 主题​​_1923132583</vt:lpstr>
      <vt:lpstr>1_Office Theme_124867382</vt:lpstr>
      <vt:lpstr>Office 主题​​_-1191922547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骏辉 罗</dc:creator>
  <cp:keywords>AIGC生成内容仅供参考-2024/3/17 18:10:09 -2905161</cp:keywords>
  <cp:lastModifiedBy>骏辉 罗</cp:lastModifiedBy>
  <cp:revision>18</cp:revision>
  <dcterms:created xsi:type="dcterms:W3CDTF">2024-03-17T10:10:09Z</dcterms:created>
  <dcterms:modified xsi:type="dcterms:W3CDTF">2024-04-09T04:38:23Z</dcterms:modified>
</cp:coreProperties>
</file>